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3" r:id="rId2"/>
    <p:sldId id="268" r:id="rId3"/>
    <p:sldId id="269" r:id="rId4"/>
    <p:sldId id="270" r:id="rId5"/>
    <p:sldId id="271" r:id="rId6"/>
    <p:sldId id="267" r:id="rId7"/>
    <p:sldId id="272" r:id="rId8"/>
    <p:sldId id="273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278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31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31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9E61BD-C5FB-4697-B342-AF6E478F216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B02D0-4AE4-4718-B763-FD8D7E1319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IBM PROJECT MANAGEMENT WITH AI</a:t>
          </a:r>
          <a:endParaRPr lang="en-US"/>
        </a:p>
      </dgm:t>
    </dgm:pt>
    <dgm:pt modelId="{C97322B0-6F80-42E9-BEDB-CCD71719A610}" type="parTrans" cxnId="{94C1733B-AC4F-41C3-B357-E7736E695F00}">
      <dgm:prSet/>
      <dgm:spPr/>
      <dgm:t>
        <a:bodyPr/>
        <a:lstStyle/>
        <a:p>
          <a:endParaRPr lang="en-US"/>
        </a:p>
      </dgm:t>
    </dgm:pt>
    <dgm:pt modelId="{BEF60952-7F72-4175-B2E3-613E7B0C9F8D}" type="sibTrans" cxnId="{94C1733B-AC4F-41C3-B357-E7736E695F0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B4EAD2-5C3D-42E9-857D-F8CA9CBA8A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GOOGLE PROJECT MANAGEMENT</a:t>
          </a:r>
        </a:p>
      </dgm:t>
    </dgm:pt>
    <dgm:pt modelId="{705842FB-16D5-4966-8D3C-3E03A183A1C8}" type="parTrans" cxnId="{0A8857DB-66AA-42D4-A8BB-15FAF6418927}">
      <dgm:prSet/>
      <dgm:spPr/>
      <dgm:t>
        <a:bodyPr/>
        <a:lstStyle/>
        <a:p>
          <a:endParaRPr lang="en-US"/>
        </a:p>
      </dgm:t>
    </dgm:pt>
    <dgm:pt modelId="{E4F4A1F4-E581-4EC3-91DC-C4D89AE79D29}" type="sibTrans" cxnId="{0A8857DB-66AA-42D4-A8BB-15FAF641892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0CBC18-B9EA-4987-9993-E71F56BB3C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JOHNS HOPKINS PROJECT MANAGEMENT WITH AI</a:t>
          </a:r>
          <a:endParaRPr lang="en-US" dirty="0"/>
        </a:p>
      </dgm:t>
    </dgm:pt>
    <dgm:pt modelId="{F702816C-0771-4DE4-B897-2F5E1395217B}" type="parTrans" cxnId="{A93690A7-B04B-4254-8E04-9FB9D32C649B}">
      <dgm:prSet/>
      <dgm:spPr/>
      <dgm:t>
        <a:bodyPr/>
        <a:lstStyle/>
        <a:p>
          <a:endParaRPr lang="en-US"/>
        </a:p>
      </dgm:t>
    </dgm:pt>
    <dgm:pt modelId="{6983EE43-8E17-4DD4-ADBF-D09FEE77933F}" type="sibTrans" cxnId="{A93690A7-B04B-4254-8E04-9FB9D32C649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44A5DA8-FBC2-4DFB-B136-06BF050B2B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UNIVERSITY OF COLORADO BOULDER PROJECT MANAGEMENT</a:t>
          </a:r>
        </a:p>
      </dgm:t>
    </dgm:pt>
    <dgm:pt modelId="{C07A1B7E-43A8-44D4-9618-046A866382B4}" type="parTrans" cxnId="{D202EEE7-894A-4CB3-8659-105F55C51811}">
      <dgm:prSet/>
      <dgm:spPr/>
      <dgm:t>
        <a:bodyPr/>
        <a:lstStyle/>
        <a:p>
          <a:endParaRPr lang="en-US"/>
        </a:p>
      </dgm:t>
    </dgm:pt>
    <dgm:pt modelId="{10A3A827-C6EE-4D2B-A004-120FB707ECF3}" type="sibTrans" cxnId="{D202EEE7-894A-4CB3-8659-105F55C5181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0F8E659-D829-4ABE-BAAC-B4E9D93EF3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VANDERBILT UNIVERSITY PROJECT MANAGEMENT WITH CHATGPT PROMPTING</a:t>
          </a:r>
          <a:endParaRPr lang="en-US"/>
        </a:p>
      </dgm:t>
    </dgm:pt>
    <dgm:pt modelId="{C434891A-CE96-4DFC-BC66-619587A3660B}" type="parTrans" cxnId="{DC5525D4-29DA-407B-A25E-ECEC688282DC}">
      <dgm:prSet/>
      <dgm:spPr/>
      <dgm:t>
        <a:bodyPr/>
        <a:lstStyle/>
        <a:p>
          <a:endParaRPr lang="en-US"/>
        </a:p>
      </dgm:t>
    </dgm:pt>
    <dgm:pt modelId="{66EC2C16-21F1-4375-972D-23CB4C163F02}" type="sibTrans" cxnId="{DC5525D4-29DA-407B-A25E-ECEC688282D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374C7E-4229-41B5-B41F-BEDF335B80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IBM ARTIFICAL INTELLIGENCE FUNDAMENTALS</a:t>
          </a:r>
          <a:endParaRPr lang="en-US" dirty="0"/>
        </a:p>
      </dgm:t>
    </dgm:pt>
    <dgm:pt modelId="{099F131B-B76F-41D4-A499-6108608021AD}" type="parTrans" cxnId="{AC0381EE-0725-4F23-9E55-8EA627D50A1B}">
      <dgm:prSet/>
      <dgm:spPr/>
      <dgm:t>
        <a:bodyPr/>
        <a:lstStyle/>
        <a:p>
          <a:endParaRPr lang="en-US"/>
        </a:p>
      </dgm:t>
    </dgm:pt>
    <dgm:pt modelId="{289B44B3-56AB-4732-89FE-059A12334A13}" type="sibTrans" cxnId="{AC0381EE-0725-4F23-9E55-8EA627D50A1B}">
      <dgm:prSet/>
      <dgm:spPr/>
      <dgm:t>
        <a:bodyPr/>
        <a:lstStyle/>
        <a:p>
          <a:endParaRPr lang="en-US"/>
        </a:p>
      </dgm:t>
    </dgm:pt>
    <dgm:pt modelId="{874F9B0E-1D94-4949-88AA-AB6DFE73B62F}" type="pres">
      <dgm:prSet presAssocID="{E09E61BD-C5FB-4697-B342-AF6E478F216B}" presName="root" presStyleCnt="0">
        <dgm:presLayoutVars>
          <dgm:dir/>
          <dgm:resizeHandles val="exact"/>
        </dgm:presLayoutVars>
      </dgm:prSet>
      <dgm:spPr/>
    </dgm:pt>
    <dgm:pt modelId="{BFE1B18F-8E8E-4FF8-A4D0-315485D78CE6}" type="pres">
      <dgm:prSet presAssocID="{E09E61BD-C5FB-4697-B342-AF6E478F216B}" presName="container" presStyleCnt="0">
        <dgm:presLayoutVars>
          <dgm:dir/>
          <dgm:resizeHandles val="exact"/>
        </dgm:presLayoutVars>
      </dgm:prSet>
      <dgm:spPr/>
    </dgm:pt>
    <dgm:pt modelId="{26F59F5D-7E2B-4626-A09A-AC3ED907B388}" type="pres">
      <dgm:prSet presAssocID="{282B02D0-4AE4-4718-B763-FD8D7E131940}" presName="compNode" presStyleCnt="0"/>
      <dgm:spPr/>
    </dgm:pt>
    <dgm:pt modelId="{34686F60-9953-4E8E-B4A0-8683476D6153}" type="pres">
      <dgm:prSet presAssocID="{282B02D0-4AE4-4718-B763-FD8D7E131940}" presName="iconBgRect" presStyleLbl="bgShp" presStyleIdx="0" presStyleCnt="6"/>
      <dgm:spPr/>
    </dgm:pt>
    <dgm:pt modelId="{7A997E7B-DADD-40A3-9C5D-07F0154FF53C}" type="pres">
      <dgm:prSet presAssocID="{282B02D0-4AE4-4718-B763-FD8D7E13194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976F3C7-59AC-4B9B-8013-516FFBB779D9}" type="pres">
      <dgm:prSet presAssocID="{282B02D0-4AE4-4718-B763-FD8D7E131940}" presName="spaceRect" presStyleCnt="0"/>
      <dgm:spPr/>
    </dgm:pt>
    <dgm:pt modelId="{28541364-5552-4B3D-8C8A-AA77E2FF175B}" type="pres">
      <dgm:prSet presAssocID="{282B02D0-4AE4-4718-B763-FD8D7E131940}" presName="textRect" presStyleLbl="revTx" presStyleIdx="0" presStyleCnt="6">
        <dgm:presLayoutVars>
          <dgm:chMax val="1"/>
          <dgm:chPref val="1"/>
        </dgm:presLayoutVars>
      </dgm:prSet>
      <dgm:spPr/>
    </dgm:pt>
    <dgm:pt modelId="{07BB7BD3-5CBC-4ACB-953C-56D2F8402BC4}" type="pres">
      <dgm:prSet presAssocID="{BEF60952-7F72-4175-B2E3-613E7B0C9F8D}" presName="sibTrans" presStyleLbl="sibTrans2D1" presStyleIdx="0" presStyleCnt="0"/>
      <dgm:spPr/>
    </dgm:pt>
    <dgm:pt modelId="{EE8137F6-D040-4E29-9841-A83F93BBAAE6}" type="pres">
      <dgm:prSet presAssocID="{3CB4EAD2-5C3D-42E9-857D-F8CA9CBA8A46}" presName="compNode" presStyleCnt="0"/>
      <dgm:spPr/>
    </dgm:pt>
    <dgm:pt modelId="{A66CE98F-88B7-4829-92B1-90C283046703}" type="pres">
      <dgm:prSet presAssocID="{3CB4EAD2-5C3D-42E9-857D-F8CA9CBA8A46}" presName="iconBgRect" presStyleLbl="bgShp" presStyleIdx="1" presStyleCnt="6"/>
      <dgm:spPr/>
    </dgm:pt>
    <dgm:pt modelId="{9801B581-3A4A-4055-9F00-422401A098A3}" type="pres">
      <dgm:prSet presAssocID="{3CB4EAD2-5C3D-42E9-857D-F8CA9CBA8A4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D74EC39-23E4-49CF-8612-65B70E2C3FFE}" type="pres">
      <dgm:prSet presAssocID="{3CB4EAD2-5C3D-42E9-857D-F8CA9CBA8A46}" presName="spaceRect" presStyleCnt="0"/>
      <dgm:spPr/>
    </dgm:pt>
    <dgm:pt modelId="{DDAF9BF5-BE6C-490C-B6A4-2E8C700640EB}" type="pres">
      <dgm:prSet presAssocID="{3CB4EAD2-5C3D-42E9-857D-F8CA9CBA8A46}" presName="textRect" presStyleLbl="revTx" presStyleIdx="1" presStyleCnt="6">
        <dgm:presLayoutVars>
          <dgm:chMax val="1"/>
          <dgm:chPref val="1"/>
        </dgm:presLayoutVars>
      </dgm:prSet>
      <dgm:spPr/>
    </dgm:pt>
    <dgm:pt modelId="{CA1D341D-F4F3-4DDF-84CB-D3ABBB50AB81}" type="pres">
      <dgm:prSet presAssocID="{E4F4A1F4-E581-4EC3-91DC-C4D89AE79D29}" presName="sibTrans" presStyleLbl="sibTrans2D1" presStyleIdx="0" presStyleCnt="0"/>
      <dgm:spPr/>
    </dgm:pt>
    <dgm:pt modelId="{DE770D36-2FAF-4804-903F-634A7D1F93A4}" type="pres">
      <dgm:prSet presAssocID="{210CBC18-B9EA-4987-9993-E71F56BB3CAA}" presName="compNode" presStyleCnt="0"/>
      <dgm:spPr/>
    </dgm:pt>
    <dgm:pt modelId="{C051CB2F-1479-44CC-8D1F-D5EF22FF607F}" type="pres">
      <dgm:prSet presAssocID="{210CBC18-B9EA-4987-9993-E71F56BB3CAA}" presName="iconBgRect" presStyleLbl="bgShp" presStyleIdx="2" presStyleCnt="6"/>
      <dgm:spPr/>
    </dgm:pt>
    <dgm:pt modelId="{1B80D4D8-C6A4-4020-BAB8-CA33B9D65506}" type="pres">
      <dgm:prSet presAssocID="{210CBC18-B9EA-4987-9993-E71F56BB3CA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7239FB7E-E933-4546-BAD1-2685C4ADA12F}" type="pres">
      <dgm:prSet presAssocID="{210CBC18-B9EA-4987-9993-E71F56BB3CAA}" presName="spaceRect" presStyleCnt="0"/>
      <dgm:spPr/>
    </dgm:pt>
    <dgm:pt modelId="{693FFEE3-D9B7-4129-AA34-F43A4A4F1163}" type="pres">
      <dgm:prSet presAssocID="{210CBC18-B9EA-4987-9993-E71F56BB3CAA}" presName="textRect" presStyleLbl="revTx" presStyleIdx="2" presStyleCnt="6">
        <dgm:presLayoutVars>
          <dgm:chMax val="1"/>
          <dgm:chPref val="1"/>
        </dgm:presLayoutVars>
      </dgm:prSet>
      <dgm:spPr/>
    </dgm:pt>
    <dgm:pt modelId="{A3000792-D2AE-43D1-93CB-691E4BD7BD0B}" type="pres">
      <dgm:prSet presAssocID="{6983EE43-8E17-4DD4-ADBF-D09FEE77933F}" presName="sibTrans" presStyleLbl="sibTrans2D1" presStyleIdx="0" presStyleCnt="0"/>
      <dgm:spPr/>
    </dgm:pt>
    <dgm:pt modelId="{734FFEE2-745F-4014-A60C-5F24A61D3B9C}" type="pres">
      <dgm:prSet presAssocID="{244A5DA8-FBC2-4DFB-B136-06BF050B2B60}" presName="compNode" presStyleCnt="0"/>
      <dgm:spPr/>
    </dgm:pt>
    <dgm:pt modelId="{063B115E-A240-47F3-BF2C-DD02813F9E3C}" type="pres">
      <dgm:prSet presAssocID="{244A5DA8-FBC2-4DFB-B136-06BF050B2B60}" presName="iconBgRect" presStyleLbl="bgShp" presStyleIdx="3" presStyleCnt="6"/>
      <dgm:spPr/>
    </dgm:pt>
    <dgm:pt modelId="{1678DD43-2523-4C3E-ACB7-7B6E1FEBBFE5}" type="pres">
      <dgm:prSet presAssocID="{244A5DA8-FBC2-4DFB-B136-06BF050B2B6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B51B573-6D07-49EC-9EE1-02A803810D4C}" type="pres">
      <dgm:prSet presAssocID="{244A5DA8-FBC2-4DFB-B136-06BF050B2B60}" presName="spaceRect" presStyleCnt="0"/>
      <dgm:spPr/>
    </dgm:pt>
    <dgm:pt modelId="{7863FB7D-5979-4727-9420-B5CAF5D4E32F}" type="pres">
      <dgm:prSet presAssocID="{244A5DA8-FBC2-4DFB-B136-06BF050B2B60}" presName="textRect" presStyleLbl="revTx" presStyleIdx="3" presStyleCnt="6">
        <dgm:presLayoutVars>
          <dgm:chMax val="1"/>
          <dgm:chPref val="1"/>
        </dgm:presLayoutVars>
      </dgm:prSet>
      <dgm:spPr/>
    </dgm:pt>
    <dgm:pt modelId="{639BC2D5-D15A-4DD5-AC45-F70EDD874F68}" type="pres">
      <dgm:prSet presAssocID="{10A3A827-C6EE-4D2B-A004-120FB707ECF3}" presName="sibTrans" presStyleLbl="sibTrans2D1" presStyleIdx="0" presStyleCnt="0"/>
      <dgm:spPr/>
    </dgm:pt>
    <dgm:pt modelId="{526BE7FD-4FF7-4EA5-B70B-C9BDE495B57B}" type="pres">
      <dgm:prSet presAssocID="{00F8E659-D829-4ABE-BAAC-B4E9D93EF399}" presName="compNode" presStyleCnt="0"/>
      <dgm:spPr/>
    </dgm:pt>
    <dgm:pt modelId="{E82167C3-8F06-467B-9029-9AB60CB6CA8E}" type="pres">
      <dgm:prSet presAssocID="{00F8E659-D829-4ABE-BAAC-B4E9D93EF399}" presName="iconBgRect" presStyleLbl="bgShp" presStyleIdx="4" presStyleCnt="6"/>
      <dgm:spPr/>
    </dgm:pt>
    <dgm:pt modelId="{BDD111F8-8AFC-490C-B814-6B7D67AA2EFD}" type="pres">
      <dgm:prSet presAssocID="{00F8E659-D829-4ABE-BAAC-B4E9D93EF39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90CF6277-3CED-4CD7-AD81-40C797CF7112}" type="pres">
      <dgm:prSet presAssocID="{00F8E659-D829-4ABE-BAAC-B4E9D93EF399}" presName="spaceRect" presStyleCnt="0"/>
      <dgm:spPr/>
    </dgm:pt>
    <dgm:pt modelId="{B5DDE3C1-FB6F-4EE1-BF49-750D3F6AB2A9}" type="pres">
      <dgm:prSet presAssocID="{00F8E659-D829-4ABE-BAAC-B4E9D93EF399}" presName="textRect" presStyleLbl="revTx" presStyleIdx="4" presStyleCnt="6">
        <dgm:presLayoutVars>
          <dgm:chMax val="1"/>
          <dgm:chPref val="1"/>
        </dgm:presLayoutVars>
      </dgm:prSet>
      <dgm:spPr/>
    </dgm:pt>
    <dgm:pt modelId="{7B0B9EC5-64DA-41F0-81CE-25B954646A38}" type="pres">
      <dgm:prSet presAssocID="{66EC2C16-21F1-4375-972D-23CB4C163F02}" presName="sibTrans" presStyleLbl="sibTrans2D1" presStyleIdx="0" presStyleCnt="0"/>
      <dgm:spPr/>
    </dgm:pt>
    <dgm:pt modelId="{FB4EC43C-A93E-4BE6-9964-F2D87A0E6EE2}" type="pres">
      <dgm:prSet presAssocID="{DE374C7E-4229-41B5-B41F-BEDF335B802A}" presName="compNode" presStyleCnt="0"/>
      <dgm:spPr/>
    </dgm:pt>
    <dgm:pt modelId="{4F6E0048-61CA-409E-8BAA-3EC132E5A0E4}" type="pres">
      <dgm:prSet presAssocID="{DE374C7E-4229-41B5-B41F-BEDF335B802A}" presName="iconBgRect" presStyleLbl="bgShp" presStyleIdx="5" presStyleCnt="6"/>
      <dgm:spPr/>
    </dgm:pt>
    <dgm:pt modelId="{4A611826-7C89-4ECF-9125-0BD34B1CD912}" type="pres">
      <dgm:prSet presAssocID="{DE374C7E-4229-41B5-B41F-BEDF335B802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327C1E5-AC35-46E7-A40A-BCFDBED4F279}" type="pres">
      <dgm:prSet presAssocID="{DE374C7E-4229-41B5-B41F-BEDF335B802A}" presName="spaceRect" presStyleCnt="0"/>
      <dgm:spPr/>
    </dgm:pt>
    <dgm:pt modelId="{B6766288-2249-4EBF-9531-2FE0C904451A}" type="pres">
      <dgm:prSet presAssocID="{DE374C7E-4229-41B5-B41F-BEDF335B802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E925E0D-23A1-4F38-964C-2CA66BB16C34}" type="presOf" srcId="{00F8E659-D829-4ABE-BAAC-B4E9D93EF399}" destId="{B5DDE3C1-FB6F-4EE1-BF49-750D3F6AB2A9}" srcOrd="0" destOrd="0" presId="urn:microsoft.com/office/officeart/2018/2/layout/IconCircleList"/>
    <dgm:cxn modelId="{90BB0A31-0BA8-43EC-A95E-E84C75B55B81}" type="presOf" srcId="{6983EE43-8E17-4DD4-ADBF-D09FEE77933F}" destId="{A3000792-D2AE-43D1-93CB-691E4BD7BD0B}" srcOrd="0" destOrd="0" presId="urn:microsoft.com/office/officeart/2018/2/layout/IconCircleList"/>
    <dgm:cxn modelId="{63976A3A-D746-4FB2-B078-67FFC2C124A4}" type="presOf" srcId="{E09E61BD-C5FB-4697-B342-AF6E478F216B}" destId="{874F9B0E-1D94-4949-88AA-AB6DFE73B62F}" srcOrd="0" destOrd="0" presId="urn:microsoft.com/office/officeart/2018/2/layout/IconCircleList"/>
    <dgm:cxn modelId="{94C1733B-AC4F-41C3-B357-E7736E695F00}" srcId="{E09E61BD-C5FB-4697-B342-AF6E478F216B}" destId="{282B02D0-4AE4-4718-B763-FD8D7E131940}" srcOrd="0" destOrd="0" parTransId="{C97322B0-6F80-42E9-BEDB-CCD71719A610}" sibTransId="{BEF60952-7F72-4175-B2E3-613E7B0C9F8D}"/>
    <dgm:cxn modelId="{54F53541-79F5-46A2-8357-B8FF29A405BC}" type="presOf" srcId="{244A5DA8-FBC2-4DFB-B136-06BF050B2B60}" destId="{7863FB7D-5979-4727-9420-B5CAF5D4E32F}" srcOrd="0" destOrd="0" presId="urn:microsoft.com/office/officeart/2018/2/layout/IconCircleList"/>
    <dgm:cxn modelId="{E3EF0772-FBB3-455B-9E89-6C85E178667D}" type="presOf" srcId="{282B02D0-4AE4-4718-B763-FD8D7E131940}" destId="{28541364-5552-4B3D-8C8A-AA77E2FF175B}" srcOrd="0" destOrd="0" presId="urn:microsoft.com/office/officeart/2018/2/layout/IconCircleList"/>
    <dgm:cxn modelId="{927BD593-AB07-452B-A872-F3F6F9AD2A1F}" type="presOf" srcId="{3CB4EAD2-5C3D-42E9-857D-F8CA9CBA8A46}" destId="{DDAF9BF5-BE6C-490C-B6A4-2E8C700640EB}" srcOrd="0" destOrd="0" presId="urn:microsoft.com/office/officeart/2018/2/layout/IconCircleList"/>
    <dgm:cxn modelId="{63BD3899-9650-45A2-8877-564472C5D63C}" type="presOf" srcId="{E4F4A1F4-E581-4EC3-91DC-C4D89AE79D29}" destId="{CA1D341D-F4F3-4DDF-84CB-D3ABBB50AB81}" srcOrd="0" destOrd="0" presId="urn:microsoft.com/office/officeart/2018/2/layout/IconCircleList"/>
    <dgm:cxn modelId="{7248749F-73DC-4AFD-901C-91AEDF1EB7FE}" type="presOf" srcId="{DE374C7E-4229-41B5-B41F-BEDF335B802A}" destId="{B6766288-2249-4EBF-9531-2FE0C904451A}" srcOrd="0" destOrd="0" presId="urn:microsoft.com/office/officeart/2018/2/layout/IconCircleList"/>
    <dgm:cxn modelId="{60314EA1-18E8-4603-B72F-8BCFC83F08BD}" type="presOf" srcId="{BEF60952-7F72-4175-B2E3-613E7B0C9F8D}" destId="{07BB7BD3-5CBC-4ACB-953C-56D2F8402BC4}" srcOrd="0" destOrd="0" presId="urn:microsoft.com/office/officeart/2018/2/layout/IconCircleList"/>
    <dgm:cxn modelId="{6EF936A3-98F6-490D-8263-42D50B0505C0}" type="presOf" srcId="{66EC2C16-21F1-4375-972D-23CB4C163F02}" destId="{7B0B9EC5-64DA-41F0-81CE-25B954646A38}" srcOrd="0" destOrd="0" presId="urn:microsoft.com/office/officeart/2018/2/layout/IconCircleList"/>
    <dgm:cxn modelId="{A93690A7-B04B-4254-8E04-9FB9D32C649B}" srcId="{E09E61BD-C5FB-4697-B342-AF6E478F216B}" destId="{210CBC18-B9EA-4987-9993-E71F56BB3CAA}" srcOrd="2" destOrd="0" parTransId="{F702816C-0771-4DE4-B897-2F5E1395217B}" sibTransId="{6983EE43-8E17-4DD4-ADBF-D09FEE77933F}"/>
    <dgm:cxn modelId="{26F967A8-3ADD-4E96-8A56-379E70D54D87}" type="presOf" srcId="{10A3A827-C6EE-4D2B-A004-120FB707ECF3}" destId="{639BC2D5-D15A-4DD5-AC45-F70EDD874F68}" srcOrd="0" destOrd="0" presId="urn:microsoft.com/office/officeart/2018/2/layout/IconCircleList"/>
    <dgm:cxn modelId="{08CF60B5-F4BB-4FEE-83AA-ED3A6634886B}" type="presOf" srcId="{210CBC18-B9EA-4987-9993-E71F56BB3CAA}" destId="{693FFEE3-D9B7-4129-AA34-F43A4A4F1163}" srcOrd="0" destOrd="0" presId="urn:microsoft.com/office/officeart/2018/2/layout/IconCircleList"/>
    <dgm:cxn modelId="{DC5525D4-29DA-407B-A25E-ECEC688282DC}" srcId="{E09E61BD-C5FB-4697-B342-AF6E478F216B}" destId="{00F8E659-D829-4ABE-BAAC-B4E9D93EF399}" srcOrd="4" destOrd="0" parTransId="{C434891A-CE96-4DFC-BC66-619587A3660B}" sibTransId="{66EC2C16-21F1-4375-972D-23CB4C163F02}"/>
    <dgm:cxn modelId="{0A8857DB-66AA-42D4-A8BB-15FAF6418927}" srcId="{E09E61BD-C5FB-4697-B342-AF6E478F216B}" destId="{3CB4EAD2-5C3D-42E9-857D-F8CA9CBA8A46}" srcOrd="1" destOrd="0" parTransId="{705842FB-16D5-4966-8D3C-3E03A183A1C8}" sibTransId="{E4F4A1F4-E581-4EC3-91DC-C4D89AE79D29}"/>
    <dgm:cxn modelId="{D202EEE7-894A-4CB3-8659-105F55C51811}" srcId="{E09E61BD-C5FB-4697-B342-AF6E478F216B}" destId="{244A5DA8-FBC2-4DFB-B136-06BF050B2B60}" srcOrd="3" destOrd="0" parTransId="{C07A1B7E-43A8-44D4-9618-046A866382B4}" sibTransId="{10A3A827-C6EE-4D2B-A004-120FB707ECF3}"/>
    <dgm:cxn modelId="{AC0381EE-0725-4F23-9E55-8EA627D50A1B}" srcId="{E09E61BD-C5FB-4697-B342-AF6E478F216B}" destId="{DE374C7E-4229-41B5-B41F-BEDF335B802A}" srcOrd="5" destOrd="0" parTransId="{099F131B-B76F-41D4-A499-6108608021AD}" sibTransId="{289B44B3-56AB-4732-89FE-059A12334A13}"/>
    <dgm:cxn modelId="{9873F852-8561-47B2-9D12-31AEED57C432}" type="presParOf" srcId="{874F9B0E-1D94-4949-88AA-AB6DFE73B62F}" destId="{BFE1B18F-8E8E-4FF8-A4D0-315485D78CE6}" srcOrd="0" destOrd="0" presId="urn:microsoft.com/office/officeart/2018/2/layout/IconCircleList"/>
    <dgm:cxn modelId="{EA6AC3DE-14F9-4F05-9691-72FD6B8A2598}" type="presParOf" srcId="{BFE1B18F-8E8E-4FF8-A4D0-315485D78CE6}" destId="{26F59F5D-7E2B-4626-A09A-AC3ED907B388}" srcOrd="0" destOrd="0" presId="urn:microsoft.com/office/officeart/2018/2/layout/IconCircleList"/>
    <dgm:cxn modelId="{6E48D289-E632-4EE3-8069-B1B13C07743E}" type="presParOf" srcId="{26F59F5D-7E2B-4626-A09A-AC3ED907B388}" destId="{34686F60-9953-4E8E-B4A0-8683476D6153}" srcOrd="0" destOrd="0" presId="urn:microsoft.com/office/officeart/2018/2/layout/IconCircleList"/>
    <dgm:cxn modelId="{FA9B12BB-BBAF-4236-89E8-633066B15D1A}" type="presParOf" srcId="{26F59F5D-7E2B-4626-A09A-AC3ED907B388}" destId="{7A997E7B-DADD-40A3-9C5D-07F0154FF53C}" srcOrd="1" destOrd="0" presId="urn:microsoft.com/office/officeart/2018/2/layout/IconCircleList"/>
    <dgm:cxn modelId="{79D7C079-2E11-4179-88B9-E5E67F54B935}" type="presParOf" srcId="{26F59F5D-7E2B-4626-A09A-AC3ED907B388}" destId="{B976F3C7-59AC-4B9B-8013-516FFBB779D9}" srcOrd="2" destOrd="0" presId="urn:microsoft.com/office/officeart/2018/2/layout/IconCircleList"/>
    <dgm:cxn modelId="{4D83E0E4-D96B-4963-9E04-00B8BF5887DF}" type="presParOf" srcId="{26F59F5D-7E2B-4626-A09A-AC3ED907B388}" destId="{28541364-5552-4B3D-8C8A-AA77E2FF175B}" srcOrd="3" destOrd="0" presId="urn:microsoft.com/office/officeart/2018/2/layout/IconCircleList"/>
    <dgm:cxn modelId="{12EE8100-9426-42B3-91E2-2179ABAC4720}" type="presParOf" srcId="{BFE1B18F-8E8E-4FF8-A4D0-315485D78CE6}" destId="{07BB7BD3-5CBC-4ACB-953C-56D2F8402BC4}" srcOrd="1" destOrd="0" presId="urn:microsoft.com/office/officeart/2018/2/layout/IconCircleList"/>
    <dgm:cxn modelId="{972F1AD6-4041-4F79-AE5D-94C34AC7CF77}" type="presParOf" srcId="{BFE1B18F-8E8E-4FF8-A4D0-315485D78CE6}" destId="{EE8137F6-D040-4E29-9841-A83F93BBAAE6}" srcOrd="2" destOrd="0" presId="urn:microsoft.com/office/officeart/2018/2/layout/IconCircleList"/>
    <dgm:cxn modelId="{7A96C61A-1288-4A57-B804-2466C3C1DDDE}" type="presParOf" srcId="{EE8137F6-D040-4E29-9841-A83F93BBAAE6}" destId="{A66CE98F-88B7-4829-92B1-90C283046703}" srcOrd="0" destOrd="0" presId="urn:microsoft.com/office/officeart/2018/2/layout/IconCircleList"/>
    <dgm:cxn modelId="{79E40A3A-9E90-4205-A509-DF34DE89A111}" type="presParOf" srcId="{EE8137F6-D040-4E29-9841-A83F93BBAAE6}" destId="{9801B581-3A4A-4055-9F00-422401A098A3}" srcOrd="1" destOrd="0" presId="urn:microsoft.com/office/officeart/2018/2/layout/IconCircleList"/>
    <dgm:cxn modelId="{D834E9DC-97BB-4EF2-A466-7E72BF8F68C8}" type="presParOf" srcId="{EE8137F6-D040-4E29-9841-A83F93BBAAE6}" destId="{BD74EC39-23E4-49CF-8612-65B70E2C3FFE}" srcOrd="2" destOrd="0" presId="urn:microsoft.com/office/officeart/2018/2/layout/IconCircleList"/>
    <dgm:cxn modelId="{D3F4A38F-2895-4892-BD44-69967E0BB4E5}" type="presParOf" srcId="{EE8137F6-D040-4E29-9841-A83F93BBAAE6}" destId="{DDAF9BF5-BE6C-490C-B6A4-2E8C700640EB}" srcOrd="3" destOrd="0" presId="urn:microsoft.com/office/officeart/2018/2/layout/IconCircleList"/>
    <dgm:cxn modelId="{EB34F050-7F7E-4516-85BC-7C546D121957}" type="presParOf" srcId="{BFE1B18F-8E8E-4FF8-A4D0-315485D78CE6}" destId="{CA1D341D-F4F3-4DDF-84CB-D3ABBB50AB81}" srcOrd="3" destOrd="0" presId="urn:microsoft.com/office/officeart/2018/2/layout/IconCircleList"/>
    <dgm:cxn modelId="{E02B0BB4-9E0B-4A7E-A6D4-204836ED4D75}" type="presParOf" srcId="{BFE1B18F-8E8E-4FF8-A4D0-315485D78CE6}" destId="{DE770D36-2FAF-4804-903F-634A7D1F93A4}" srcOrd="4" destOrd="0" presId="urn:microsoft.com/office/officeart/2018/2/layout/IconCircleList"/>
    <dgm:cxn modelId="{58705604-F339-4471-8B51-B8F33BD8CCDF}" type="presParOf" srcId="{DE770D36-2FAF-4804-903F-634A7D1F93A4}" destId="{C051CB2F-1479-44CC-8D1F-D5EF22FF607F}" srcOrd="0" destOrd="0" presId="urn:microsoft.com/office/officeart/2018/2/layout/IconCircleList"/>
    <dgm:cxn modelId="{4BE890FE-43E1-4F3C-A895-2DBF1EDA0D2D}" type="presParOf" srcId="{DE770D36-2FAF-4804-903F-634A7D1F93A4}" destId="{1B80D4D8-C6A4-4020-BAB8-CA33B9D65506}" srcOrd="1" destOrd="0" presId="urn:microsoft.com/office/officeart/2018/2/layout/IconCircleList"/>
    <dgm:cxn modelId="{14467D46-8159-4AF5-94CD-6A8B9C963A63}" type="presParOf" srcId="{DE770D36-2FAF-4804-903F-634A7D1F93A4}" destId="{7239FB7E-E933-4546-BAD1-2685C4ADA12F}" srcOrd="2" destOrd="0" presId="urn:microsoft.com/office/officeart/2018/2/layout/IconCircleList"/>
    <dgm:cxn modelId="{8D9E0BB4-C550-4258-AA07-155D9AAF8CD4}" type="presParOf" srcId="{DE770D36-2FAF-4804-903F-634A7D1F93A4}" destId="{693FFEE3-D9B7-4129-AA34-F43A4A4F1163}" srcOrd="3" destOrd="0" presId="urn:microsoft.com/office/officeart/2018/2/layout/IconCircleList"/>
    <dgm:cxn modelId="{A353B635-CEDB-429A-9824-3494B3B42E82}" type="presParOf" srcId="{BFE1B18F-8E8E-4FF8-A4D0-315485D78CE6}" destId="{A3000792-D2AE-43D1-93CB-691E4BD7BD0B}" srcOrd="5" destOrd="0" presId="urn:microsoft.com/office/officeart/2018/2/layout/IconCircleList"/>
    <dgm:cxn modelId="{44DF3252-482C-42B0-A03B-A5C96B9C7F68}" type="presParOf" srcId="{BFE1B18F-8E8E-4FF8-A4D0-315485D78CE6}" destId="{734FFEE2-745F-4014-A60C-5F24A61D3B9C}" srcOrd="6" destOrd="0" presId="urn:microsoft.com/office/officeart/2018/2/layout/IconCircleList"/>
    <dgm:cxn modelId="{95ED8B7A-ED93-4203-8EE0-DFD6786C94DD}" type="presParOf" srcId="{734FFEE2-745F-4014-A60C-5F24A61D3B9C}" destId="{063B115E-A240-47F3-BF2C-DD02813F9E3C}" srcOrd="0" destOrd="0" presId="urn:microsoft.com/office/officeart/2018/2/layout/IconCircleList"/>
    <dgm:cxn modelId="{C16CDE16-B1BD-4B14-A62D-37E8815AE841}" type="presParOf" srcId="{734FFEE2-745F-4014-A60C-5F24A61D3B9C}" destId="{1678DD43-2523-4C3E-ACB7-7B6E1FEBBFE5}" srcOrd="1" destOrd="0" presId="urn:microsoft.com/office/officeart/2018/2/layout/IconCircleList"/>
    <dgm:cxn modelId="{AC6D4F42-35E6-4D53-BC0E-A10226AEF627}" type="presParOf" srcId="{734FFEE2-745F-4014-A60C-5F24A61D3B9C}" destId="{1B51B573-6D07-49EC-9EE1-02A803810D4C}" srcOrd="2" destOrd="0" presId="urn:microsoft.com/office/officeart/2018/2/layout/IconCircleList"/>
    <dgm:cxn modelId="{0DB8D4CF-DC38-4453-AA92-A136B88FCBDB}" type="presParOf" srcId="{734FFEE2-745F-4014-A60C-5F24A61D3B9C}" destId="{7863FB7D-5979-4727-9420-B5CAF5D4E32F}" srcOrd="3" destOrd="0" presId="urn:microsoft.com/office/officeart/2018/2/layout/IconCircleList"/>
    <dgm:cxn modelId="{19139500-5616-4B8A-A398-0F50F01D1DBE}" type="presParOf" srcId="{BFE1B18F-8E8E-4FF8-A4D0-315485D78CE6}" destId="{639BC2D5-D15A-4DD5-AC45-F70EDD874F68}" srcOrd="7" destOrd="0" presId="urn:microsoft.com/office/officeart/2018/2/layout/IconCircleList"/>
    <dgm:cxn modelId="{78877F3A-D81D-4E21-B01C-21C5C8BDBB6D}" type="presParOf" srcId="{BFE1B18F-8E8E-4FF8-A4D0-315485D78CE6}" destId="{526BE7FD-4FF7-4EA5-B70B-C9BDE495B57B}" srcOrd="8" destOrd="0" presId="urn:microsoft.com/office/officeart/2018/2/layout/IconCircleList"/>
    <dgm:cxn modelId="{7952BD1B-0EF9-49BE-8A07-A4CF0A54E234}" type="presParOf" srcId="{526BE7FD-4FF7-4EA5-B70B-C9BDE495B57B}" destId="{E82167C3-8F06-467B-9029-9AB60CB6CA8E}" srcOrd="0" destOrd="0" presId="urn:microsoft.com/office/officeart/2018/2/layout/IconCircleList"/>
    <dgm:cxn modelId="{5AC25CFD-E8DE-47B3-A407-FC076E7A8BFC}" type="presParOf" srcId="{526BE7FD-4FF7-4EA5-B70B-C9BDE495B57B}" destId="{BDD111F8-8AFC-490C-B814-6B7D67AA2EFD}" srcOrd="1" destOrd="0" presId="urn:microsoft.com/office/officeart/2018/2/layout/IconCircleList"/>
    <dgm:cxn modelId="{0F190363-50E7-45A6-834E-33913EA05B66}" type="presParOf" srcId="{526BE7FD-4FF7-4EA5-B70B-C9BDE495B57B}" destId="{90CF6277-3CED-4CD7-AD81-40C797CF7112}" srcOrd="2" destOrd="0" presId="urn:microsoft.com/office/officeart/2018/2/layout/IconCircleList"/>
    <dgm:cxn modelId="{EFD9DAE4-EF73-4460-BA39-05CDC8580662}" type="presParOf" srcId="{526BE7FD-4FF7-4EA5-B70B-C9BDE495B57B}" destId="{B5DDE3C1-FB6F-4EE1-BF49-750D3F6AB2A9}" srcOrd="3" destOrd="0" presId="urn:microsoft.com/office/officeart/2018/2/layout/IconCircleList"/>
    <dgm:cxn modelId="{1939B126-7F06-4D21-8DD6-DC07E03CF1D1}" type="presParOf" srcId="{BFE1B18F-8E8E-4FF8-A4D0-315485D78CE6}" destId="{7B0B9EC5-64DA-41F0-81CE-25B954646A38}" srcOrd="9" destOrd="0" presId="urn:microsoft.com/office/officeart/2018/2/layout/IconCircleList"/>
    <dgm:cxn modelId="{059CFAAE-8AAC-41F0-80BE-75C80E61B7E7}" type="presParOf" srcId="{BFE1B18F-8E8E-4FF8-A4D0-315485D78CE6}" destId="{FB4EC43C-A93E-4BE6-9964-F2D87A0E6EE2}" srcOrd="10" destOrd="0" presId="urn:microsoft.com/office/officeart/2018/2/layout/IconCircleList"/>
    <dgm:cxn modelId="{883F93F6-A471-4EBD-BB32-1044A47958EC}" type="presParOf" srcId="{FB4EC43C-A93E-4BE6-9964-F2D87A0E6EE2}" destId="{4F6E0048-61CA-409E-8BAA-3EC132E5A0E4}" srcOrd="0" destOrd="0" presId="urn:microsoft.com/office/officeart/2018/2/layout/IconCircleList"/>
    <dgm:cxn modelId="{DACD79E5-3206-4F81-B04F-1F47EFC017E3}" type="presParOf" srcId="{FB4EC43C-A93E-4BE6-9964-F2D87A0E6EE2}" destId="{4A611826-7C89-4ECF-9125-0BD34B1CD912}" srcOrd="1" destOrd="0" presId="urn:microsoft.com/office/officeart/2018/2/layout/IconCircleList"/>
    <dgm:cxn modelId="{72B044FB-C970-4638-ABFA-50BEE7DF18D3}" type="presParOf" srcId="{FB4EC43C-A93E-4BE6-9964-F2D87A0E6EE2}" destId="{2327C1E5-AC35-46E7-A40A-BCFDBED4F279}" srcOrd="2" destOrd="0" presId="urn:microsoft.com/office/officeart/2018/2/layout/IconCircleList"/>
    <dgm:cxn modelId="{E69C2936-E6F1-4425-9945-81EC5F14E720}" type="presParOf" srcId="{FB4EC43C-A93E-4BE6-9964-F2D87A0E6EE2}" destId="{B6766288-2249-4EBF-9531-2FE0C904451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C2D9E7-22AC-4BF3-A5FA-06A5F7379F6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CAF261-1E61-4C57-981E-EC7A8FB3FF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COMPUTER NETWORKING</a:t>
          </a:r>
        </a:p>
      </dgm:t>
    </dgm:pt>
    <dgm:pt modelId="{4050A180-D880-4249-B7AD-35691456D62A}" type="parTrans" cxnId="{C7A2C965-C111-4FC7-A6A9-40052C1D7583}">
      <dgm:prSet/>
      <dgm:spPr/>
      <dgm:t>
        <a:bodyPr/>
        <a:lstStyle/>
        <a:p>
          <a:endParaRPr lang="en-US"/>
        </a:p>
      </dgm:t>
    </dgm:pt>
    <dgm:pt modelId="{B76976AD-07A5-4E5B-8CA7-98F3845A9558}" type="sibTrans" cxnId="{C7A2C965-C111-4FC7-A6A9-40052C1D758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5497F20-F390-441F-9253-E99D9B2C5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OPERATING SYSTEMS</a:t>
          </a:r>
        </a:p>
      </dgm:t>
    </dgm:pt>
    <dgm:pt modelId="{0CDEA910-D2D8-4137-B088-DFC2FAAE3403}" type="parTrans" cxnId="{66CEF5E0-E4BA-428A-855E-9C6870F27913}">
      <dgm:prSet/>
      <dgm:spPr/>
      <dgm:t>
        <a:bodyPr/>
        <a:lstStyle/>
        <a:p>
          <a:endParaRPr lang="en-US"/>
        </a:p>
      </dgm:t>
    </dgm:pt>
    <dgm:pt modelId="{2AF6A48B-DF53-4F18-AD39-C676D18534D5}" type="sibTrans" cxnId="{66CEF5E0-E4BA-428A-855E-9C6870F2791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1DF8EFB-7AE1-48C4-8102-41B9C7E5AC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 SECURITY</a:t>
          </a:r>
        </a:p>
      </dgm:t>
    </dgm:pt>
    <dgm:pt modelId="{339D1203-5B03-4727-A330-91963BD9E5A6}" type="parTrans" cxnId="{2DAFD3EC-CD48-4CA5-A808-CCA95B416342}">
      <dgm:prSet/>
      <dgm:spPr/>
      <dgm:t>
        <a:bodyPr/>
        <a:lstStyle/>
        <a:p>
          <a:endParaRPr lang="en-US"/>
        </a:p>
      </dgm:t>
    </dgm:pt>
    <dgm:pt modelId="{A588FEB6-0358-4EEA-B689-B98558787F87}" type="sibTrans" cxnId="{2DAFD3EC-CD48-4CA5-A808-CCA95B4163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959E82-5B25-4FDF-8C49-B26165A8B6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SYSTEM ADMINISTRATION</a:t>
          </a:r>
        </a:p>
      </dgm:t>
    </dgm:pt>
    <dgm:pt modelId="{AC266C85-D0E9-4CA3-8524-FF0169E992AA}" type="parTrans" cxnId="{2A2A6355-F6AA-4E99-AAD4-B2CFF8F47849}">
      <dgm:prSet/>
      <dgm:spPr/>
      <dgm:t>
        <a:bodyPr/>
        <a:lstStyle/>
        <a:p>
          <a:endParaRPr lang="en-US"/>
        </a:p>
      </dgm:t>
    </dgm:pt>
    <dgm:pt modelId="{65F1934D-C2BC-493F-9777-F718DD797BBD}" type="sibTrans" cxnId="{2A2A6355-F6AA-4E99-AAD4-B2CFF8F4784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445A0EA-B1B5-43CD-B407-E124ACE287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TROUBLESHOOTING &amp; CUSTOMER SUPPORT</a:t>
          </a:r>
        </a:p>
      </dgm:t>
    </dgm:pt>
    <dgm:pt modelId="{536D88E6-8CFE-40B2-9FEE-6935F931B573}" type="parTrans" cxnId="{5DF32689-E1A9-4584-ABA3-EC53A5EF226C}">
      <dgm:prSet/>
      <dgm:spPr/>
      <dgm:t>
        <a:bodyPr/>
        <a:lstStyle/>
        <a:p>
          <a:endParaRPr lang="en-US"/>
        </a:p>
      </dgm:t>
    </dgm:pt>
    <dgm:pt modelId="{8EDA96DE-88FB-4E24-84F4-1121AE02FE61}" type="sibTrans" cxnId="{5DF32689-E1A9-4584-ABA3-EC53A5EF226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D5DD99-F369-4259-AA0D-1982D76D8C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CLOUD COMPUTING FUNDAMENTALS</a:t>
          </a:r>
        </a:p>
      </dgm:t>
    </dgm:pt>
    <dgm:pt modelId="{52B5D9AE-0B4C-4355-80F8-E0C4FD7F59A1}" type="parTrans" cxnId="{7F014017-C992-48BF-8E24-2EC707E49E85}">
      <dgm:prSet/>
      <dgm:spPr/>
      <dgm:t>
        <a:bodyPr/>
        <a:lstStyle/>
        <a:p>
          <a:endParaRPr lang="en-US"/>
        </a:p>
      </dgm:t>
    </dgm:pt>
    <dgm:pt modelId="{EFB66DA1-0980-420E-8ACB-F35C2288ADB5}" type="sibTrans" cxnId="{7F014017-C992-48BF-8E24-2EC707E49E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A6E172-9D79-4BAE-AAD6-FE56E59CEA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 INFRASTRUCTURE SERVICES</a:t>
          </a:r>
        </a:p>
      </dgm:t>
    </dgm:pt>
    <dgm:pt modelId="{49C58E20-A160-4D05-9A7C-91FEB339B7C6}" type="parTrans" cxnId="{F10C8F5D-A389-4C87-9E95-4EF32DA12D72}">
      <dgm:prSet/>
      <dgm:spPr/>
      <dgm:t>
        <a:bodyPr/>
        <a:lstStyle/>
        <a:p>
          <a:endParaRPr lang="en-US"/>
        </a:p>
      </dgm:t>
    </dgm:pt>
    <dgm:pt modelId="{FD24733E-C70C-4B44-9575-ABF5DACBA495}" type="sibTrans" cxnId="{F10C8F5D-A389-4C87-9E95-4EF32DA12D72}">
      <dgm:prSet/>
      <dgm:spPr/>
      <dgm:t>
        <a:bodyPr/>
        <a:lstStyle/>
        <a:p>
          <a:endParaRPr lang="en-US"/>
        </a:p>
      </dgm:t>
    </dgm:pt>
    <dgm:pt modelId="{01EDE7DE-ECE1-4078-B57A-B083C5CF824A}" type="pres">
      <dgm:prSet presAssocID="{D6C2D9E7-22AC-4BF3-A5FA-06A5F7379F62}" presName="root" presStyleCnt="0">
        <dgm:presLayoutVars>
          <dgm:dir/>
          <dgm:resizeHandles val="exact"/>
        </dgm:presLayoutVars>
      </dgm:prSet>
      <dgm:spPr/>
    </dgm:pt>
    <dgm:pt modelId="{2B828A6F-5D4E-4924-8C62-DD6CA8DC41E9}" type="pres">
      <dgm:prSet presAssocID="{D6C2D9E7-22AC-4BF3-A5FA-06A5F7379F62}" presName="container" presStyleCnt="0">
        <dgm:presLayoutVars>
          <dgm:dir/>
          <dgm:resizeHandles val="exact"/>
        </dgm:presLayoutVars>
      </dgm:prSet>
      <dgm:spPr/>
    </dgm:pt>
    <dgm:pt modelId="{D5DCB88A-CE94-4C73-9657-F1F5092319D6}" type="pres">
      <dgm:prSet presAssocID="{FBCAF261-1E61-4C57-981E-EC7A8FB3FF3D}" presName="compNode" presStyleCnt="0"/>
      <dgm:spPr/>
    </dgm:pt>
    <dgm:pt modelId="{7FC6A59A-726B-4EDF-AAE2-F8DCF6F41219}" type="pres">
      <dgm:prSet presAssocID="{FBCAF261-1E61-4C57-981E-EC7A8FB3FF3D}" presName="iconBgRect" presStyleLbl="bgShp" presStyleIdx="0" presStyleCnt="7"/>
      <dgm:spPr/>
    </dgm:pt>
    <dgm:pt modelId="{1B0584DC-DF34-473F-9A87-E814434DCE62}" type="pres">
      <dgm:prSet presAssocID="{FBCAF261-1E61-4C57-981E-EC7A8FB3FF3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710661C3-4ADB-4060-BA64-9B08D73826EC}" type="pres">
      <dgm:prSet presAssocID="{FBCAF261-1E61-4C57-981E-EC7A8FB3FF3D}" presName="spaceRect" presStyleCnt="0"/>
      <dgm:spPr/>
    </dgm:pt>
    <dgm:pt modelId="{F0741081-65E5-4EBA-A93F-63D76878A3D3}" type="pres">
      <dgm:prSet presAssocID="{FBCAF261-1E61-4C57-981E-EC7A8FB3FF3D}" presName="textRect" presStyleLbl="revTx" presStyleIdx="0" presStyleCnt="7">
        <dgm:presLayoutVars>
          <dgm:chMax val="1"/>
          <dgm:chPref val="1"/>
        </dgm:presLayoutVars>
      </dgm:prSet>
      <dgm:spPr/>
    </dgm:pt>
    <dgm:pt modelId="{2B6D3021-DC16-4DA5-B580-F849D801917E}" type="pres">
      <dgm:prSet presAssocID="{B76976AD-07A5-4E5B-8CA7-98F3845A9558}" presName="sibTrans" presStyleLbl="sibTrans2D1" presStyleIdx="0" presStyleCnt="0"/>
      <dgm:spPr/>
    </dgm:pt>
    <dgm:pt modelId="{3D1A33F8-1D15-46AA-80B9-0358F41F60AD}" type="pres">
      <dgm:prSet presAssocID="{B5497F20-F390-441F-9253-E99D9B2C562F}" presName="compNode" presStyleCnt="0"/>
      <dgm:spPr/>
    </dgm:pt>
    <dgm:pt modelId="{423656A0-7FCE-490E-A308-64EEC0BCFE18}" type="pres">
      <dgm:prSet presAssocID="{B5497F20-F390-441F-9253-E99D9B2C562F}" presName="iconBgRect" presStyleLbl="bgShp" presStyleIdx="1" presStyleCnt="7"/>
      <dgm:spPr/>
    </dgm:pt>
    <dgm:pt modelId="{B7DFEB10-5DB7-4458-A8BD-44C06907384B}" type="pres">
      <dgm:prSet presAssocID="{B5497F20-F390-441F-9253-E99D9B2C562F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4DA166CF-F72A-4587-B3FB-BBF7DEEC5AA9}" type="pres">
      <dgm:prSet presAssocID="{B5497F20-F390-441F-9253-E99D9B2C562F}" presName="spaceRect" presStyleCnt="0"/>
      <dgm:spPr/>
    </dgm:pt>
    <dgm:pt modelId="{99994CB6-8E21-42E6-B440-337247242B46}" type="pres">
      <dgm:prSet presAssocID="{B5497F20-F390-441F-9253-E99D9B2C562F}" presName="textRect" presStyleLbl="revTx" presStyleIdx="1" presStyleCnt="7">
        <dgm:presLayoutVars>
          <dgm:chMax val="1"/>
          <dgm:chPref val="1"/>
        </dgm:presLayoutVars>
      </dgm:prSet>
      <dgm:spPr/>
    </dgm:pt>
    <dgm:pt modelId="{6275CE62-60B9-48AD-9C43-9D751C47446B}" type="pres">
      <dgm:prSet presAssocID="{2AF6A48B-DF53-4F18-AD39-C676D18534D5}" presName="sibTrans" presStyleLbl="sibTrans2D1" presStyleIdx="0" presStyleCnt="0"/>
      <dgm:spPr/>
    </dgm:pt>
    <dgm:pt modelId="{2502F5F6-3DA5-4C9A-BAD2-FCA59F701530}" type="pres">
      <dgm:prSet presAssocID="{B1DF8EFB-7AE1-48C4-8102-41B9C7E5ACF3}" presName="compNode" presStyleCnt="0"/>
      <dgm:spPr/>
    </dgm:pt>
    <dgm:pt modelId="{1B5CE232-C137-4D6B-BD7D-D58EA933B6BE}" type="pres">
      <dgm:prSet presAssocID="{B1DF8EFB-7AE1-48C4-8102-41B9C7E5ACF3}" presName="iconBgRect" presStyleLbl="bgShp" presStyleIdx="2" presStyleCnt="7"/>
      <dgm:spPr/>
    </dgm:pt>
    <dgm:pt modelId="{EA776408-0772-4063-9295-5E0FAC9ED8E5}" type="pres">
      <dgm:prSet presAssocID="{B1DF8EFB-7AE1-48C4-8102-41B9C7E5ACF3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CB0AC376-5C55-43D7-8114-BBDA530301B9}" type="pres">
      <dgm:prSet presAssocID="{B1DF8EFB-7AE1-48C4-8102-41B9C7E5ACF3}" presName="spaceRect" presStyleCnt="0"/>
      <dgm:spPr/>
    </dgm:pt>
    <dgm:pt modelId="{AFF24B6B-8303-4AEC-B557-68087958B65C}" type="pres">
      <dgm:prSet presAssocID="{B1DF8EFB-7AE1-48C4-8102-41B9C7E5ACF3}" presName="textRect" presStyleLbl="revTx" presStyleIdx="2" presStyleCnt="7">
        <dgm:presLayoutVars>
          <dgm:chMax val="1"/>
          <dgm:chPref val="1"/>
        </dgm:presLayoutVars>
      </dgm:prSet>
      <dgm:spPr/>
    </dgm:pt>
    <dgm:pt modelId="{5C09E10D-442C-4393-8EC8-C00BF100B1CF}" type="pres">
      <dgm:prSet presAssocID="{A588FEB6-0358-4EEA-B689-B98558787F87}" presName="sibTrans" presStyleLbl="sibTrans2D1" presStyleIdx="0" presStyleCnt="0"/>
      <dgm:spPr/>
    </dgm:pt>
    <dgm:pt modelId="{074D3329-6CDA-4A45-8AA5-A7D5D27FB5E1}" type="pres">
      <dgm:prSet presAssocID="{C3959E82-5B25-4FDF-8C49-B26165A8B619}" presName="compNode" presStyleCnt="0"/>
      <dgm:spPr/>
    </dgm:pt>
    <dgm:pt modelId="{FB5FB93F-8FE1-41A2-B0C3-D8FB3E3ACC2E}" type="pres">
      <dgm:prSet presAssocID="{C3959E82-5B25-4FDF-8C49-B26165A8B619}" presName="iconBgRect" presStyleLbl="bgShp" presStyleIdx="3" presStyleCnt="7"/>
      <dgm:spPr/>
    </dgm:pt>
    <dgm:pt modelId="{366F960F-742A-420D-B824-38726D159E32}" type="pres">
      <dgm:prSet presAssocID="{C3959E82-5B25-4FDF-8C49-B26165A8B619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5C457E62-AA9F-453F-BEA2-44F94D41F4E5}" type="pres">
      <dgm:prSet presAssocID="{C3959E82-5B25-4FDF-8C49-B26165A8B619}" presName="spaceRect" presStyleCnt="0"/>
      <dgm:spPr/>
    </dgm:pt>
    <dgm:pt modelId="{7403548A-A912-492A-A019-E7FBAB4DCB8E}" type="pres">
      <dgm:prSet presAssocID="{C3959E82-5B25-4FDF-8C49-B26165A8B619}" presName="textRect" presStyleLbl="revTx" presStyleIdx="3" presStyleCnt="7">
        <dgm:presLayoutVars>
          <dgm:chMax val="1"/>
          <dgm:chPref val="1"/>
        </dgm:presLayoutVars>
      </dgm:prSet>
      <dgm:spPr/>
    </dgm:pt>
    <dgm:pt modelId="{E6BB2F0C-EC55-4C90-801F-6718CECF1F6A}" type="pres">
      <dgm:prSet presAssocID="{65F1934D-C2BC-493F-9777-F718DD797BBD}" presName="sibTrans" presStyleLbl="sibTrans2D1" presStyleIdx="0" presStyleCnt="0"/>
      <dgm:spPr/>
    </dgm:pt>
    <dgm:pt modelId="{AE2A433F-9DEB-4C7A-A29B-9D1ECF999C69}" type="pres">
      <dgm:prSet presAssocID="{F445A0EA-B1B5-43CD-B407-E124ACE28703}" presName="compNode" presStyleCnt="0"/>
      <dgm:spPr/>
    </dgm:pt>
    <dgm:pt modelId="{C7B3BF89-489B-4F6F-A662-CFF5A39CA175}" type="pres">
      <dgm:prSet presAssocID="{F445A0EA-B1B5-43CD-B407-E124ACE28703}" presName="iconBgRect" presStyleLbl="bgShp" presStyleIdx="4" presStyleCnt="7"/>
      <dgm:spPr/>
    </dgm:pt>
    <dgm:pt modelId="{EACFBED3-4147-46C1-9233-150AACB92AF3}" type="pres">
      <dgm:prSet presAssocID="{F445A0EA-B1B5-43CD-B407-E124ACE2870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D1194C98-53A7-4AB5-89C6-EDF564BBE570}" type="pres">
      <dgm:prSet presAssocID="{F445A0EA-B1B5-43CD-B407-E124ACE28703}" presName="spaceRect" presStyleCnt="0"/>
      <dgm:spPr/>
    </dgm:pt>
    <dgm:pt modelId="{723CF509-6697-4B0D-A724-D5C2ECFBA873}" type="pres">
      <dgm:prSet presAssocID="{F445A0EA-B1B5-43CD-B407-E124ACE28703}" presName="textRect" presStyleLbl="revTx" presStyleIdx="4" presStyleCnt="7">
        <dgm:presLayoutVars>
          <dgm:chMax val="1"/>
          <dgm:chPref val="1"/>
        </dgm:presLayoutVars>
      </dgm:prSet>
      <dgm:spPr/>
    </dgm:pt>
    <dgm:pt modelId="{B6DC5843-6C72-4674-A729-14B43776F2B9}" type="pres">
      <dgm:prSet presAssocID="{8EDA96DE-88FB-4E24-84F4-1121AE02FE61}" presName="sibTrans" presStyleLbl="sibTrans2D1" presStyleIdx="0" presStyleCnt="0"/>
      <dgm:spPr/>
    </dgm:pt>
    <dgm:pt modelId="{94489409-EF8F-4980-A507-F0BD4312FA07}" type="pres">
      <dgm:prSet presAssocID="{82D5DD99-F369-4259-AA0D-1982D76D8C7C}" presName="compNode" presStyleCnt="0"/>
      <dgm:spPr/>
    </dgm:pt>
    <dgm:pt modelId="{C314A2F6-6738-41B9-8CB5-FC87642788FF}" type="pres">
      <dgm:prSet presAssocID="{82D5DD99-F369-4259-AA0D-1982D76D8C7C}" presName="iconBgRect" presStyleLbl="bgShp" presStyleIdx="5" presStyleCnt="7"/>
      <dgm:spPr/>
    </dgm:pt>
    <dgm:pt modelId="{9A100556-D075-4F09-8511-5FC721A27585}" type="pres">
      <dgm:prSet presAssocID="{82D5DD99-F369-4259-AA0D-1982D76D8C7C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8899FA6A-11B9-41A4-B9B0-F9A4990CC13F}" type="pres">
      <dgm:prSet presAssocID="{82D5DD99-F369-4259-AA0D-1982D76D8C7C}" presName="spaceRect" presStyleCnt="0"/>
      <dgm:spPr/>
    </dgm:pt>
    <dgm:pt modelId="{AB8C3004-43CC-47E0-97EA-FB7B94EBC945}" type="pres">
      <dgm:prSet presAssocID="{82D5DD99-F369-4259-AA0D-1982D76D8C7C}" presName="textRect" presStyleLbl="revTx" presStyleIdx="5" presStyleCnt="7">
        <dgm:presLayoutVars>
          <dgm:chMax val="1"/>
          <dgm:chPref val="1"/>
        </dgm:presLayoutVars>
      </dgm:prSet>
      <dgm:spPr/>
    </dgm:pt>
    <dgm:pt modelId="{021E2C85-85B8-4314-847E-85F0D0BCA99E}" type="pres">
      <dgm:prSet presAssocID="{EFB66DA1-0980-420E-8ACB-F35C2288ADB5}" presName="sibTrans" presStyleLbl="sibTrans2D1" presStyleIdx="0" presStyleCnt="0"/>
      <dgm:spPr/>
    </dgm:pt>
    <dgm:pt modelId="{6C84A4DC-A555-4F96-80E1-776884102CB7}" type="pres">
      <dgm:prSet presAssocID="{E5A6E172-9D79-4BAE-AAD6-FE56E59CEA5F}" presName="compNode" presStyleCnt="0"/>
      <dgm:spPr/>
    </dgm:pt>
    <dgm:pt modelId="{D34F9CC0-DDF7-4C08-9E1A-BE94A78FF123}" type="pres">
      <dgm:prSet presAssocID="{E5A6E172-9D79-4BAE-AAD6-FE56E59CEA5F}" presName="iconBgRect" presStyleLbl="bgShp" presStyleIdx="6" presStyleCnt="7"/>
      <dgm:spPr/>
    </dgm:pt>
    <dgm:pt modelId="{21EE4EE5-D370-4322-8881-45C1FE9F4B7F}" type="pres">
      <dgm:prSet presAssocID="{E5A6E172-9D79-4BAE-AAD6-FE56E59CEA5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A90F75AF-9F40-4AE3-B4D0-835425E7455E}" type="pres">
      <dgm:prSet presAssocID="{E5A6E172-9D79-4BAE-AAD6-FE56E59CEA5F}" presName="spaceRect" presStyleCnt="0"/>
      <dgm:spPr/>
    </dgm:pt>
    <dgm:pt modelId="{B5430565-934C-480C-A03B-8BB737EEBACB}" type="pres">
      <dgm:prSet presAssocID="{E5A6E172-9D79-4BAE-AAD6-FE56E59CEA5F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1BDA50E-0F98-4E4E-B887-405C57E94273}" type="presOf" srcId="{D6C2D9E7-22AC-4BF3-A5FA-06A5F7379F62}" destId="{01EDE7DE-ECE1-4078-B57A-B083C5CF824A}" srcOrd="0" destOrd="0" presId="urn:microsoft.com/office/officeart/2018/2/layout/IconCircleList"/>
    <dgm:cxn modelId="{F6126C12-2BA8-4C6D-B31F-867BCE5B7C43}" type="presOf" srcId="{EFB66DA1-0980-420E-8ACB-F35C2288ADB5}" destId="{021E2C85-85B8-4314-847E-85F0D0BCA99E}" srcOrd="0" destOrd="0" presId="urn:microsoft.com/office/officeart/2018/2/layout/IconCircleList"/>
    <dgm:cxn modelId="{7F014017-C992-48BF-8E24-2EC707E49E85}" srcId="{D6C2D9E7-22AC-4BF3-A5FA-06A5F7379F62}" destId="{82D5DD99-F369-4259-AA0D-1982D76D8C7C}" srcOrd="5" destOrd="0" parTransId="{52B5D9AE-0B4C-4355-80F8-E0C4FD7F59A1}" sibTransId="{EFB66DA1-0980-420E-8ACB-F35C2288ADB5}"/>
    <dgm:cxn modelId="{F10C8F5D-A389-4C87-9E95-4EF32DA12D72}" srcId="{D6C2D9E7-22AC-4BF3-A5FA-06A5F7379F62}" destId="{E5A6E172-9D79-4BAE-AAD6-FE56E59CEA5F}" srcOrd="6" destOrd="0" parTransId="{49C58E20-A160-4D05-9A7C-91FEB339B7C6}" sibTransId="{FD24733E-C70C-4B44-9575-ABF5DACBA495}"/>
    <dgm:cxn modelId="{C7A2C965-C111-4FC7-A6A9-40052C1D7583}" srcId="{D6C2D9E7-22AC-4BF3-A5FA-06A5F7379F62}" destId="{FBCAF261-1E61-4C57-981E-EC7A8FB3FF3D}" srcOrd="0" destOrd="0" parTransId="{4050A180-D880-4249-B7AD-35691456D62A}" sibTransId="{B76976AD-07A5-4E5B-8CA7-98F3845A9558}"/>
    <dgm:cxn modelId="{8AB80F6E-6AAC-44FB-BEAE-F778B51C16E9}" type="presOf" srcId="{8EDA96DE-88FB-4E24-84F4-1121AE02FE61}" destId="{B6DC5843-6C72-4674-A729-14B43776F2B9}" srcOrd="0" destOrd="0" presId="urn:microsoft.com/office/officeart/2018/2/layout/IconCircleList"/>
    <dgm:cxn modelId="{80C52E52-9DF6-46A4-BB8F-F2E63C38ED50}" type="presOf" srcId="{B76976AD-07A5-4E5B-8CA7-98F3845A9558}" destId="{2B6D3021-DC16-4DA5-B580-F849D801917E}" srcOrd="0" destOrd="0" presId="urn:microsoft.com/office/officeart/2018/2/layout/IconCircleList"/>
    <dgm:cxn modelId="{2A2A6355-F6AA-4E99-AAD4-B2CFF8F47849}" srcId="{D6C2D9E7-22AC-4BF3-A5FA-06A5F7379F62}" destId="{C3959E82-5B25-4FDF-8C49-B26165A8B619}" srcOrd="3" destOrd="0" parTransId="{AC266C85-D0E9-4CA3-8524-FF0169E992AA}" sibTransId="{65F1934D-C2BC-493F-9777-F718DD797BBD}"/>
    <dgm:cxn modelId="{5DF32689-E1A9-4584-ABA3-EC53A5EF226C}" srcId="{D6C2D9E7-22AC-4BF3-A5FA-06A5F7379F62}" destId="{F445A0EA-B1B5-43CD-B407-E124ACE28703}" srcOrd="4" destOrd="0" parTransId="{536D88E6-8CFE-40B2-9FEE-6935F931B573}" sibTransId="{8EDA96DE-88FB-4E24-84F4-1121AE02FE61}"/>
    <dgm:cxn modelId="{BB53FD8B-15A8-45F5-8257-3955BE997F1B}" type="presOf" srcId="{82D5DD99-F369-4259-AA0D-1982D76D8C7C}" destId="{AB8C3004-43CC-47E0-97EA-FB7B94EBC945}" srcOrd="0" destOrd="0" presId="urn:microsoft.com/office/officeart/2018/2/layout/IconCircleList"/>
    <dgm:cxn modelId="{A0897E8D-EE11-4DEB-85EC-AC5310E69FAA}" type="presOf" srcId="{A588FEB6-0358-4EEA-B689-B98558787F87}" destId="{5C09E10D-442C-4393-8EC8-C00BF100B1CF}" srcOrd="0" destOrd="0" presId="urn:microsoft.com/office/officeart/2018/2/layout/IconCircleList"/>
    <dgm:cxn modelId="{643EFEA4-BF06-443F-95A1-A1CE368664BF}" type="presOf" srcId="{E5A6E172-9D79-4BAE-AAD6-FE56E59CEA5F}" destId="{B5430565-934C-480C-A03B-8BB737EEBACB}" srcOrd="0" destOrd="0" presId="urn:microsoft.com/office/officeart/2018/2/layout/IconCircleList"/>
    <dgm:cxn modelId="{DCA534BC-D77C-471F-9CF6-A9828F6C1B0E}" type="presOf" srcId="{2AF6A48B-DF53-4F18-AD39-C676D18534D5}" destId="{6275CE62-60B9-48AD-9C43-9D751C47446B}" srcOrd="0" destOrd="0" presId="urn:microsoft.com/office/officeart/2018/2/layout/IconCircleList"/>
    <dgm:cxn modelId="{762486BD-0313-4DB5-98CC-D8688980F1DB}" type="presOf" srcId="{65F1934D-C2BC-493F-9777-F718DD797BBD}" destId="{E6BB2F0C-EC55-4C90-801F-6718CECF1F6A}" srcOrd="0" destOrd="0" presId="urn:microsoft.com/office/officeart/2018/2/layout/IconCircleList"/>
    <dgm:cxn modelId="{F1AC7BBF-40C8-403B-A103-5D19528D886C}" type="presOf" srcId="{FBCAF261-1E61-4C57-981E-EC7A8FB3FF3D}" destId="{F0741081-65E5-4EBA-A93F-63D76878A3D3}" srcOrd="0" destOrd="0" presId="urn:microsoft.com/office/officeart/2018/2/layout/IconCircleList"/>
    <dgm:cxn modelId="{5C76B2CE-6B36-41E3-99D7-FFAB92AF02DF}" type="presOf" srcId="{F445A0EA-B1B5-43CD-B407-E124ACE28703}" destId="{723CF509-6697-4B0D-A724-D5C2ECFBA873}" srcOrd="0" destOrd="0" presId="urn:microsoft.com/office/officeart/2018/2/layout/IconCircleList"/>
    <dgm:cxn modelId="{379479D1-A5B4-4CFF-A244-2CA9F804F18E}" type="presOf" srcId="{B5497F20-F390-441F-9253-E99D9B2C562F}" destId="{99994CB6-8E21-42E6-B440-337247242B46}" srcOrd="0" destOrd="0" presId="urn:microsoft.com/office/officeart/2018/2/layout/IconCircleList"/>
    <dgm:cxn modelId="{66CEF5E0-E4BA-428A-855E-9C6870F27913}" srcId="{D6C2D9E7-22AC-4BF3-A5FA-06A5F7379F62}" destId="{B5497F20-F390-441F-9253-E99D9B2C562F}" srcOrd="1" destOrd="0" parTransId="{0CDEA910-D2D8-4137-B088-DFC2FAAE3403}" sibTransId="{2AF6A48B-DF53-4F18-AD39-C676D18534D5}"/>
    <dgm:cxn modelId="{618CFFE7-AA9A-450F-829D-4558B9E36BDB}" type="presOf" srcId="{B1DF8EFB-7AE1-48C4-8102-41B9C7E5ACF3}" destId="{AFF24B6B-8303-4AEC-B557-68087958B65C}" srcOrd="0" destOrd="0" presId="urn:microsoft.com/office/officeart/2018/2/layout/IconCircleList"/>
    <dgm:cxn modelId="{0C7342E9-6655-4A15-9AD9-629389488272}" type="presOf" srcId="{C3959E82-5B25-4FDF-8C49-B26165A8B619}" destId="{7403548A-A912-492A-A019-E7FBAB4DCB8E}" srcOrd="0" destOrd="0" presId="urn:microsoft.com/office/officeart/2018/2/layout/IconCircleList"/>
    <dgm:cxn modelId="{2DAFD3EC-CD48-4CA5-A808-CCA95B416342}" srcId="{D6C2D9E7-22AC-4BF3-A5FA-06A5F7379F62}" destId="{B1DF8EFB-7AE1-48C4-8102-41B9C7E5ACF3}" srcOrd="2" destOrd="0" parTransId="{339D1203-5B03-4727-A330-91963BD9E5A6}" sibTransId="{A588FEB6-0358-4EEA-B689-B98558787F87}"/>
    <dgm:cxn modelId="{A41A367B-4D7E-42F0-AD83-E2244D6D2C0A}" type="presParOf" srcId="{01EDE7DE-ECE1-4078-B57A-B083C5CF824A}" destId="{2B828A6F-5D4E-4924-8C62-DD6CA8DC41E9}" srcOrd="0" destOrd="0" presId="urn:microsoft.com/office/officeart/2018/2/layout/IconCircleList"/>
    <dgm:cxn modelId="{6A1E6606-A8B1-403F-9B5E-C9C2D4F2B7F4}" type="presParOf" srcId="{2B828A6F-5D4E-4924-8C62-DD6CA8DC41E9}" destId="{D5DCB88A-CE94-4C73-9657-F1F5092319D6}" srcOrd="0" destOrd="0" presId="urn:microsoft.com/office/officeart/2018/2/layout/IconCircleList"/>
    <dgm:cxn modelId="{01E63EAC-E163-416D-AF02-331DE4E768D4}" type="presParOf" srcId="{D5DCB88A-CE94-4C73-9657-F1F5092319D6}" destId="{7FC6A59A-726B-4EDF-AAE2-F8DCF6F41219}" srcOrd="0" destOrd="0" presId="urn:microsoft.com/office/officeart/2018/2/layout/IconCircleList"/>
    <dgm:cxn modelId="{34E39E2F-0AB0-461D-8334-BF6C792D8F27}" type="presParOf" srcId="{D5DCB88A-CE94-4C73-9657-F1F5092319D6}" destId="{1B0584DC-DF34-473F-9A87-E814434DCE62}" srcOrd="1" destOrd="0" presId="urn:microsoft.com/office/officeart/2018/2/layout/IconCircleList"/>
    <dgm:cxn modelId="{6AC810AA-AFF5-49C3-96B0-1464D8C7C7A3}" type="presParOf" srcId="{D5DCB88A-CE94-4C73-9657-F1F5092319D6}" destId="{710661C3-4ADB-4060-BA64-9B08D73826EC}" srcOrd="2" destOrd="0" presId="urn:microsoft.com/office/officeart/2018/2/layout/IconCircleList"/>
    <dgm:cxn modelId="{FB63323B-D0A2-4A31-B2AD-BB9AA57AE79E}" type="presParOf" srcId="{D5DCB88A-CE94-4C73-9657-F1F5092319D6}" destId="{F0741081-65E5-4EBA-A93F-63D76878A3D3}" srcOrd="3" destOrd="0" presId="urn:microsoft.com/office/officeart/2018/2/layout/IconCircleList"/>
    <dgm:cxn modelId="{F831F241-1C62-47E7-A476-C99AF4E9BA4C}" type="presParOf" srcId="{2B828A6F-5D4E-4924-8C62-DD6CA8DC41E9}" destId="{2B6D3021-DC16-4DA5-B580-F849D801917E}" srcOrd="1" destOrd="0" presId="urn:microsoft.com/office/officeart/2018/2/layout/IconCircleList"/>
    <dgm:cxn modelId="{C4CE7093-BABF-4611-9423-A4AA782E0748}" type="presParOf" srcId="{2B828A6F-5D4E-4924-8C62-DD6CA8DC41E9}" destId="{3D1A33F8-1D15-46AA-80B9-0358F41F60AD}" srcOrd="2" destOrd="0" presId="urn:microsoft.com/office/officeart/2018/2/layout/IconCircleList"/>
    <dgm:cxn modelId="{343A2E8C-D1E2-4436-A561-1EBC7DBABACE}" type="presParOf" srcId="{3D1A33F8-1D15-46AA-80B9-0358F41F60AD}" destId="{423656A0-7FCE-490E-A308-64EEC0BCFE18}" srcOrd="0" destOrd="0" presId="urn:microsoft.com/office/officeart/2018/2/layout/IconCircleList"/>
    <dgm:cxn modelId="{8466785F-7904-439F-8B15-1AC6B517168B}" type="presParOf" srcId="{3D1A33F8-1D15-46AA-80B9-0358F41F60AD}" destId="{B7DFEB10-5DB7-4458-A8BD-44C06907384B}" srcOrd="1" destOrd="0" presId="urn:microsoft.com/office/officeart/2018/2/layout/IconCircleList"/>
    <dgm:cxn modelId="{67ECB823-64AB-4F9B-B478-7C3EE8E55369}" type="presParOf" srcId="{3D1A33F8-1D15-46AA-80B9-0358F41F60AD}" destId="{4DA166CF-F72A-4587-B3FB-BBF7DEEC5AA9}" srcOrd="2" destOrd="0" presId="urn:microsoft.com/office/officeart/2018/2/layout/IconCircleList"/>
    <dgm:cxn modelId="{47AFB3BD-8E84-4622-97C8-0D2850842BCE}" type="presParOf" srcId="{3D1A33F8-1D15-46AA-80B9-0358F41F60AD}" destId="{99994CB6-8E21-42E6-B440-337247242B46}" srcOrd="3" destOrd="0" presId="urn:microsoft.com/office/officeart/2018/2/layout/IconCircleList"/>
    <dgm:cxn modelId="{0B3D690E-1D3D-45A8-B5A5-E91B16E01C7E}" type="presParOf" srcId="{2B828A6F-5D4E-4924-8C62-DD6CA8DC41E9}" destId="{6275CE62-60B9-48AD-9C43-9D751C47446B}" srcOrd="3" destOrd="0" presId="urn:microsoft.com/office/officeart/2018/2/layout/IconCircleList"/>
    <dgm:cxn modelId="{5ECD31FF-E65E-458F-B8BE-0EFC505C7020}" type="presParOf" srcId="{2B828A6F-5D4E-4924-8C62-DD6CA8DC41E9}" destId="{2502F5F6-3DA5-4C9A-BAD2-FCA59F701530}" srcOrd="4" destOrd="0" presId="urn:microsoft.com/office/officeart/2018/2/layout/IconCircleList"/>
    <dgm:cxn modelId="{6F74AC73-2C91-4B28-AC8A-F19BE7603BF3}" type="presParOf" srcId="{2502F5F6-3DA5-4C9A-BAD2-FCA59F701530}" destId="{1B5CE232-C137-4D6B-BD7D-D58EA933B6BE}" srcOrd="0" destOrd="0" presId="urn:microsoft.com/office/officeart/2018/2/layout/IconCircleList"/>
    <dgm:cxn modelId="{DC8A97BC-0C02-4F02-9D0C-0824D83880DC}" type="presParOf" srcId="{2502F5F6-3DA5-4C9A-BAD2-FCA59F701530}" destId="{EA776408-0772-4063-9295-5E0FAC9ED8E5}" srcOrd="1" destOrd="0" presId="urn:microsoft.com/office/officeart/2018/2/layout/IconCircleList"/>
    <dgm:cxn modelId="{E923E845-8039-4C62-90D9-64490E2E1C95}" type="presParOf" srcId="{2502F5F6-3DA5-4C9A-BAD2-FCA59F701530}" destId="{CB0AC376-5C55-43D7-8114-BBDA530301B9}" srcOrd="2" destOrd="0" presId="urn:microsoft.com/office/officeart/2018/2/layout/IconCircleList"/>
    <dgm:cxn modelId="{D148EC4D-2324-454E-A504-914E85AEB507}" type="presParOf" srcId="{2502F5F6-3DA5-4C9A-BAD2-FCA59F701530}" destId="{AFF24B6B-8303-4AEC-B557-68087958B65C}" srcOrd="3" destOrd="0" presId="urn:microsoft.com/office/officeart/2018/2/layout/IconCircleList"/>
    <dgm:cxn modelId="{A2F7F9DB-86F1-4952-A9D3-D8A5A208A590}" type="presParOf" srcId="{2B828A6F-5D4E-4924-8C62-DD6CA8DC41E9}" destId="{5C09E10D-442C-4393-8EC8-C00BF100B1CF}" srcOrd="5" destOrd="0" presId="urn:microsoft.com/office/officeart/2018/2/layout/IconCircleList"/>
    <dgm:cxn modelId="{F01C4823-F722-4E43-A9D1-4EF33ED8B5E7}" type="presParOf" srcId="{2B828A6F-5D4E-4924-8C62-DD6CA8DC41E9}" destId="{074D3329-6CDA-4A45-8AA5-A7D5D27FB5E1}" srcOrd="6" destOrd="0" presId="urn:microsoft.com/office/officeart/2018/2/layout/IconCircleList"/>
    <dgm:cxn modelId="{ED538458-0571-4670-B639-25E86081D5D4}" type="presParOf" srcId="{074D3329-6CDA-4A45-8AA5-A7D5D27FB5E1}" destId="{FB5FB93F-8FE1-41A2-B0C3-D8FB3E3ACC2E}" srcOrd="0" destOrd="0" presId="urn:microsoft.com/office/officeart/2018/2/layout/IconCircleList"/>
    <dgm:cxn modelId="{9228AEFE-7870-47E1-8828-D72A11A5C126}" type="presParOf" srcId="{074D3329-6CDA-4A45-8AA5-A7D5D27FB5E1}" destId="{366F960F-742A-420D-B824-38726D159E32}" srcOrd="1" destOrd="0" presId="urn:microsoft.com/office/officeart/2018/2/layout/IconCircleList"/>
    <dgm:cxn modelId="{75679B50-C7C0-4078-9C3A-83A3CD21B833}" type="presParOf" srcId="{074D3329-6CDA-4A45-8AA5-A7D5D27FB5E1}" destId="{5C457E62-AA9F-453F-BEA2-44F94D41F4E5}" srcOrd="2" destOrd="0" presId="urn:microsoft.com/office/officeart/2018/2/layout/IconCircleList"/>
    <dgm:cxn modelId="{0D25AA73-9BFE-46B6-B9A5-16EE992CD6AB}" type="presParOf" srcId="{074D3329-6CDA-4A45-8AA5-A7D5D27FB5E1}" destId="{7403548A-A912-492A-A019-E7FBAB4DCB8E}" srcOrd="3" destOrd="0" presId="urn:microsoft.com/office/officeart/2018/2/layout/IconCircleList"/>
    <dgm:cxn modelId="{040EE6ED-E541-43E1-92A0-A5747AD2CFE1}" type="presParOf" srcId="{2B828A6F-5D4E-4924-8C62-DD6CA8DC41E9}" destId="{E6BB2F0C-EC55-4C90-801F-6718CECF1F6A}" srcOrd="7" destOrd="0" presId="urn:microsoft.com/office/officeart/2018/2/layout/IconCircleList"/>
    <dgm:cxn modelId="{F2FF390E-E62F-4243-8473-AFE4FD0B60FF}" type="presParOf" srcId="{2B828A6F-5D4E-4924-8C62-DD6CA8DC41E9}" destId="{AE2A433F-9DEB-4C7A-A29B-9D1ECF999C69}" srcOrd="8" destOrd="0" presId="urn:microsoft.com/office/officeart/2018/2/layout/IconCircleList"/>
    <dgm:cxn modelId="{DAE17FE8-CEF9-4583-982A-5DFBE1D2FAA0}" type="presParOf" srcId="{AE2A433F-9DEB-4C7A-A29B-9D1ECF999C69}" destId="{C7B3BF89-489B-4F6F-A662-CFF5A39CA175}" srcOrd="0" destOrd="0" presId="urn:microsoft.com/office/officeart/2018/2/layout/IconCircleList"/>
    <dgm:cxn modelId="{D5604D96-11FB-40D5-8598-A41DEB2DA1D5}" type="presParOf" srcId="{AE2A433F-9DEB-4C7A-A29B-9D1ECF999C69}" destId="{EACFBED3-4147-46C1-9233-150AACB92AF3}" srcOrd="1" destOrd="0" presId="urn:microsoft.com/office/officeart/2018/2/layout/IconCircleList"/>
    <dgm:cxn modelId="{836D4796-22AE-432E-86D6-5B4F546D1791}" type="presParOf" srcId="{AE2A433F-9DEB-4C7A-A29B-9D1ECF999C69}" destId="{D1194C98-53A7-4AB5-89C6-EDF564BBE570}" srcOrd="2" destOrd="0" presId="urn:microsoft.com/office/officeart/2018/2/layout/IconCircleList"/>
    <dgm:cxn modelId="{6E49EBA7-6EA6-4668-A974-0B9762E4A192}" type="presParOf" srcId="{AE2A433F-9DEB-4C7A-A29B-9D1ECF999C69}" destId="{723CF509-6697-4B0D-A724-D5C2ECFBA873}" srcOrd="3" destOrd="0" presId="urn:microsoft.com/office/officeart/2018/2/layout/IconCircleList"/>
    <dgm:cxn modelId="{3A7685F0-BE2E-4E56-829F-884FE887FDF8}" type="presParOf" srcId="{2B828A6F-5D4E-4924-8C62-DD6CA8DC41E9}" destId="{B6DC5843-6C72-4674-A729-14B43776F2B9}" srcOrd="9" destOrd="0" presId="urn:microsoft.com/office/officeart/2018/2/layout/IconCircleList"/>
    <dgm:cxn modelId="{06540D6F-8972-42A8-BCDF-EF126B142666}" type="presParOf" srcId="{2B828A6F-5D4E-4924-8C62-DD6CA8DC41E9}" destId="{94489409-EF8F-4980-A507-F0BD4312FA07}" srcOrd="10" destOrd="0" presId="urn:microsoft.com/office/officeart/2018/2/layout/IconCircleList"/>
    <dgm:cxn modelId="{920A7C3F-B2C0-4966-B708-A54C175A42B7}" type="presParOf" srcId="{94489409-EF8F-4980-A507-F0BD4312FA07}" destId="{C314A2F6-6738-41B9-8CB5-FC87642788FF}" srcOrd="0" destOrd="0" presId="urn:microsoft.com/office/officeart/2018/2/layout/IconCircleList"/>
    <dgm:cxn modelId="{E8FB5AEB-3943-4DC7-9182-675D3C3E2EF5}" type="presParOf" srcId="{94489409-EF8F-4980-A507-F0BD4312FA07}" destId="{9A100556-D075-4F09-8511-5FC721A27585}" srcOrd="1" destOrd="0" presId="urn:microsoft.com/office/officeart/2018/2/layout/IconCircleList"/>
    <dgm:cxn modelId="{1AB3163E-8697-4C63-855F-6A92D5DD81A3}" type="presParOf" srcId="{94489409-EF8F-4980-A507-F0BD4312FA07}" destId="{8899FA6A-11B9-41A4-B9B0-F9A4990CC13F}" srcOrd="2" destOrd="0" presId="urn:microsoft.com/office/officeart/2018/2/layout/IconCircleList"/>
    <dgm:cxn modelId="{2B4707E0-2065-42D4-9CDC-35A994F02547}" type="presParOf" srcId="{94489409-EF8F-4980-A507-F0BD4312FA07}" destId="{AB8C3004-43CC-47E0-97EA-FB7B94EBC945}" srcOrd="3" destOrd="0" presId="urn:microsoft.com/office/officeart/2018/2/layout/IconCircleList"/>
    <dgm:cxn modelId="{D8DC9BB4-4DAA-41FB-AB1C-171554EBDC83}" type="presParOf" srcId="{2B828A6F-5D4E-4924-8C62-DD6CA8DC41E9}" destId="{021E2C85-85B8-4314-847E-85F0D0BCA99E}" srcOrd="11" destOrd="0" presId="urn:microsoft.com/office/officeart/2018/2/layout/IconCircleList"/>
    <dgm:cxn modelId="{A38FF7AB-BD3E-4414-B073-FDDD5C54BE41}" type="presParOf" srcId="{2B828A6F-5D4E-4924-8C62-DD6CA8DC41E9}" destId="{6C84A4DC-A555-4F96-80E1-776884102CB7}" srcOrd="12" destOrd="0" presId="urn:microsoft.com/office/officeart/2018/2/layout/IconCircleList"/>
    <dgm:cxn modelId="{A41D2121-4C08-4C33-8CDB-F51A5FE59B0A}" type="presParOf" srcId="{6C84A4DC-A555-4F96-80E1-776884102CB7}" destId="{D34F9CC0-DDF7-4C08-9E1A-BE94A78FF123}" srcOrd="0" destOrd="0" presId="urn:microsoft.com/office/officeart/2018/2/layout/IconCircleList"/>
    <dgm:cxn modelId="{A89210FD-01C8-426D-9770-BD68C4E2AAEE}" type="presParOf" srcId="{6C84A4DC-A555-4F96-80E1-776884102CB7}" destId="{21EE4EE5-D370-4322-8881-45C1FE9F4B7F}" srcOrd="1" destOrd="0" presId="urn:microsoft.com/office/officeart/2018/2/layout/IconCircleList"/>
    <dgm:cxn modelId="{36363A84-BD8F-40E0-9FAA-050ACC317AE6}" type="presParOf" srcId="{6C84A4DC-A555-4F96-80E1-776884102CB7}" destId="{A90F75AF-9F40-4AE3-B4D0-835425E7455E}" srcOrd="2" destOrd="0" presId="urn:microsoft.com/office/officeart/2018/2/layout/IconCircleList"/>
    <dgm:cxn modelId="{62B565A1-4282-4779-8A74-DCAE8EAF84A1}" type="presParOf" srcId="{6C84A4DC-A555-4F96-80E1-776884102CB7}" destId="{B5430565-934C-480C-A03B-8BB737EEBAC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86F60-9953-4E8E-B4A0-8683476D6153}">
      <dsp:nvSpPr>
        <dsp:cNvPr id="0" name=""/>
        <dsp:cNvSpPr/>
      </dsp:nvSpPr>
      <dsp:spPr>
        <a:xfrm>
          <a:off x="248546" y="41227"/>
          <a:ext cx="916726" cy="9167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97E7B-DADD-40A3-9C5D-07F0154FF53C}">
      <dsp:nvSpPr>
        <dsp:cNvPr id="0" name=""/>
        <dsp:cNvSpPr/>
      </dsp:nvSpPr>
      <dsp:spPr>
        <a:xfrm>
          <a:off x="441059" y="233740"/>
          <a:ext cx="531701" cy="5317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41364-5552-4B3D-8C8A-AA77E2FF175B}">
      <dsp:nvSpPr>
        <dsp:cNvPr id="0" name=""/>
        <dsp:cNvSpPr/>
      </dsp:nvSpPr>
      <dsp:spPr>
        <a:xfrm>
          <a:off x="1361714" y="41227"/>
          <a:ext cx="2160855" cy="91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IBM PROJECT MANAGEMENT WITH AI</a:t>
          </a:r>
          <a:endParaRPr lang="en-US" sz="1400" kern="1200"/>
        </a:p>
      </dsp:txBody>
      <dsp:txXfrm>
        <a:off x="1361714" y="41227"/>
        <a:ext cx="2160855" cy="916726"/>
      </dsp:txXfrm>
    </dsp:sp>
    <dsp:sp modelId="{A66CE98F-88B7-4829-92B1-90C283046703}">
      <dsp:nvSpPr>
        <dsp:cNvPr id="0" name=""/>
        <dsp:cNvSpPr/>
      </dsp:nvSpPr>
      <dsp:spPr>
        <a:xfrm>
          <a:off x="3899083" y="41227"/>
          <a:ext cx="916726" cy="9167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1B581-3A4A-4055-9F00-422401A098A3}">
      <dsp:nvSpPr>
        <dsp:cNvPr id="0" name=""/>
        <dsp:cNvSpPr/>
      </dsp:nvSpPr>
      <dsp:spPr>
        <a:xfrm>
          <a:off x="4091595" y="233740"/>
          <a:ext cx="531701" cy="5317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F9BF5-BE6C-490C-B6A4-2E8C700640EB}">
      <dsp:nvSpPr>
        <dsp:cNvPr id="0" name=""/>
        <dsp:cNvSpPr/>
      </dsp:nvSpPr>
      <dsp:spPr>
        <a:xfrm>
          <a:off x="5012251" y="41227"/>
          <a:ext cx="2160855" cy="91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GOOGLE PROJECT MANAGEMENT</a:t>
          </a:r>
        </a:p>
      </dsp:txBody>
      <dsp:txXfrm>
        <a:off x="5012251" y="41227"/>
        <a:ext cx="2160855" cy="916726"/>
      </dsp:txXfrm>
    </dsp:sp>
    <dsp:sp modelId="{C051CB2F-1479-44CC-8D1F-D5EF22FF607F}">
      <dsp:nvSpPr>
        <dsp:cNvPr id="0" name=""/>
        <dsp:cNvSpPr/>
      </dsp:nvSpPr>
      <dsp:spPr>
        <a:xfrm>
          <a:off x="7549619" y="41227"/>
          <a:ext cx="916726" cy="9167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0D4D8-C6A4-4020-BAB8-CA33B9D65506}">
      <dsp:nvSpPr>
        <dsp:cNvPr id="0" name=""/>
        <dsp:cNvSpPr/>
      </dsp:nvSpPr>
      <dsp:spPr>
        <a:xfrm>
          <a:off x="7742132" y="233740"/>
          <a:ext cx="531701" cy="5317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FFEE3-D9B7-4129-AA34-F43A4A4F1163}">
      <dsp:nvSpPr>
        <dsp:cNvPr id="0" name=""/>
        <dsp:cNvSpPr/>
      </dsp:nvSpPr>
      <dsp:spPr>
        <a:xfrm>
          <a:off x="8662787" y="41227"/>
          <a:ext cx="2160855" cy="91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JOHNS HOPKINS PROJECT MANAGEMENT WITH AI</a:t>
          </a:r>
          <a:endParaRPr lang="en-US" sz="1400" kern="1200" dirty="0"/>
        </a:p>
      </dsp:txBody>
      <dsp:txXfrm>
        <a:off x="8662787" y="41227"/>
        <a:ext cx="2160855" cy="916726"/>
      </dsp:txXfrm>
    </dsp:sp>
    <dsp:sp modelId="{063B115E-A240-47F3-BF2C-DD02813F9E3C}">
      <dsp:nvSpPr>
        <dsp:cNvPr id="0" name=""/>
        <dsp:cNvSpPr/>
      </dsp:nvSpPr>
      <dsp:spPr>
        <a:xfrm>
          <a:off x="248546" y="1350369"/>
          <a:ext cx="916726" cy="9167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8DD43-2523-4C3E-ACB7-7B6E1FEBBFE5}">
      <dsp:nvSpPr>
        <dsp:cNvPr id="0" name=""/>
        <dsp:cNvSpPr/>
      </dsp:nvSpPr>
      <dsp:spPr>
        <a:xfrm>
          <a:off x="441059" y="1542882"/>
          <a:ext cx="531701" cy="5317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3FB7D-5979-4727-9420-B5CAF5D4E32F}">
      <dsp:nvSpPr>
        <dsp:cNvPr id="0" name=""/>
        <dsp:cNvSpPr/>
      </dsp:nvSpPr>
      <dsp:spPr>
        <a:xfrm>
          <a:off x="1361714" y="1350369"/>
          <a:ext cx="2160855" cy="91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UNIVERSITY OF COLORADO BOULDER PROJECT MANAGEMENT</a:t>
          </a:r>
        </a:p>
      </dsp:txBody>
      <dsp:txXfrm>
        <a:off x="1361714" y="1350369"/>
        <a:ext cx="2160855" cy="916726"/>
      </dsp:txXfrm>
    </dsp:sp>
    <dsp:sp modelId="{E82167C3-8F06-467B-9029-9AB60CB6CA8E}">
      <dsp:nvSpPr>
        <dsp:cNvPr id="0" name=""/>
        <dsp:cNvSpPr/>
      </dsp:nvSpPr>
      <dsp:spPr>
        <a:xfrm>
          <a:off x="3899083" y="1350369"/>
          <a:ext cx="916726" cy="9167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111F8-8AFC-490C-B814-6B7D67AA2EFD}">
      <dsp:nvSpPr>
        <dsp:cNvPr id="0" name=""/>
        <dsp:cNvSpPr/>
      </dsp:nvSpPr>
      <dsp:spPr>
        <a:xfrm>
          <a:off x="4091595" y="1542882"/>
          <a:ext cx="531701" cy="5317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DE3C1-FB6F-4EE1-BF49-750D3F6AB2A9}">
      <dsp:nvSpPr>
        <dsp:cNvPr id="0" name=""/>
        <dsp:cNvSpPr/>
      </dsp:nvSpPr>
      <dsp:spPr>
        <a:xfrm>
          <a:off x="5012251" y="1350369"/>
          <a:ext cx="2160855" cy="91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VANDERBILT UNIVERSITY PROJECT MANAGEMENT WITH CHATGPT PROMPTING</a:t>
          </a:r>
          <a:endParaRPr lang="en-US" sz="1400" kern="1200"/>
        </a:p>
      </dsp:txBody>
      <dsp:txXfrm>
        <a:off x="5012251" y="1350369"/>
        <a:ext cx="2160855" cy="916726"/>
      </dsp:txXfrm>
    </dsp:sp>
    <dsp:sp modelId="{4F6E0048-61CA-409E-8BAA-3EC132E5A0E4}">
      <dsp:nvSpPr>
        <dsp:cNvPr id="0" name=""/>
        <dsp:cNvSpPr/>
      </dsp:nvSpPr>
      <dsp:spPr>
        <a:xfrm>
          <a:off x="7549619" y="1350369"/>
          <a:ext cx="916726" cy="9167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11826-7C89-4ECF-9125-0BD34B1CD912}">
      <dsp:nvSpPr>
        <dsp:cNvPr id="0" name=""/>
        <dsp:cNvSpPr/>
      </dsp:nvSpPr>
      <dsp:spPr>
        <a:xfrm>
          <a:off x="7742132" y="1542882"/>
          <a:ext cx="531701" cy="53170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66288-2249-4EBF-9531-2FE0C904451A}">
      <dsp:nvSpPr>
        <dsp:cNvPr id="0" name=""/>
        <dsp:cNvSpPr/>
      </dsp:nvSpPr>
      <dsp:spPr>
        <a:xfrm>
          <a:off x="8662787" y="1350369"/>
          <a:ext cx="2160855" cy="91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IBM ARTIFICAL INTELLIGENCE FUNDAMENTALS</a:t>
          </a:r>
          <a:endParaRPr lang="en-US" sz="1400" kern="1200" dirty="0"/>
        </a:p>
      </dsp:txBody>
      <dsp:txXfrm>
        <a:off x="8662787" y="1350369"/>
        <a:ext cx="2160855" cy="916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6A59A-726B-4EDF-AAE2-F8DCF6F41219}">
      <dsp:nvSpPr>
        <dsp:cNvPr id="0" name=""/>
        <dsp:cNvSpPr/>
      </dsp:nvSpPr>
      <dsp:spPr>
        <a:xfrm>
          <a:off x="2284" y="7027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584DC-DF34-473F-9A87-E814434DCE62}">
      <dsp:nvSpPr>
        <dsp:cNvPr id="0" name=""/>
        <dsp:cNvSpPr/>
      </dsp:nvSpPr>
      <dsp:spPr>
        <a:xfrm>
          <a:off x="126439" y="131182"/>
          <a:ext cx="342905" cy="3429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41081-65E5-4EBA-A93F-63D76878A3D3}">
      <dsp:nvSpPr>
        <dsp:cNvPr id="0" name=""/>
        <dsp:cNvSpPr/>
      </dsp:nvSpPr>
      <dsp:spPr>
        <a:xfrm>
          <a:off x="720188" y="7027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COMPUTER NETWORKING</a:t>
          </a:r>
        </a:p>
      </dsp:txBody>
      <dsp:txXfrm>
        <a:off x="720188" y="7027"/>
        <a:ext cx="1393579" cy="591215"/>
      </dsp:txXfrm>
    </dsp:sp>
    <dsp:sp modelId="{423656A0-7FCE-490E-A308-64EEC0BCFE18}">
      <dsp:nvSpPr>
        <dsp:cNvPr id="0" name=""/>
        <dsp:cNvSpPr/>
      </dsp:nvSpPr>
      <dsp:spPr>
        <a:xfrm>
          <a:off x="2356589" y="7027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FEB10-5DB7-4458-A8BD-44C06907384B}">
      <dsp:nvSpPr>
        <dsp:cNvPr id="0" name=""/>
        <dsp:cNvSpPr/>
      </dsp:nvSpPr>
      <dsp:spPr>
        <a:xfrm>
          <a:off x="2480744" y="131182"/>
          <a:ext cx="342905" cy="3429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94CB6-8E21-42E6-B440-337247242B46}">
      <dsp:nvSpPr>
        <dsp:cNvPr id="0" name=""/>
        <dsp:cNvSpPr/>
      </dsp:nvSpPr>
      <dsp:spPr>
        <a:xfrm>
          <a:off x="3074494" y="7027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OPERATING SYSTEMS</a:t>
          </a:r>
        </a:p>
      </dsp:txBody>
      <dsp:txXfrm>
        <a:off x="3074494" y="7027"/>
        <a:ext cx="1393579" cy="591215"/>
      </dsp:txXfrm>
    </dsp:sp>
    <dsp:sp modelId="{1B5CE232-C137-4D6B-BD7D-D58EA933B6BE}">
      <dsp:nvSpPr>
        <dsp:cNvPr id="0" name=""/>
        <dsp:cNvSpPr/>
      </dsp:nvSpPr>
      <dsp:spPr>
        <a:xfrm>
          <a:off x="4710894" y="7027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76408-0772-4063-9295-5E0FAC9ED8E5}">
      <dsp:nvSpPr>
        <dsp:cNvPr id="0" name=""/>
        <dsp:cNvSpPr/>
      </dsp:nvSpPr>
      <dsp:spPr>
        <a:xfrm>
          <a:off x="4835049" y="131182"/>
          <a:ext cx="342905" cy="3429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24B6B-8303-4AEC-B557-68087958B65C}">
      <dsp:nvSpPr>
        <dsp:cNvPr id="0" name=""/>
        <dsp:cNvSpPr/>
      </dsp:nvSpPr>
      <dsp:spPr>
        <a:xfrm>
          <a:off x="5428799" y="7027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IT SECURITY</a:t>
          </a:r>
        </a:p>
      </dsp:txBody>
      <dsp:txXfrm>
        <a:off x="5428799" y="7027"/>
        <a:ext cx="1393579" cy="591215"/>
      </dsp:txXfrm>
    </dsp:sp>
    <dsp:sp modelId="{FB5FB93F-8FE1-41A2-B0C3-D8FB3E3ACC2E}">
      <dsp:nvSpPr>
        <dsp:cNvPr id="0" name=""/>
        <dsp:cNvSpPr/>
      </dsp:nvSpPr>
      <dsp:spPr>
        <a:xfrm>
          <a:off x="2284" y="1043220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F960F-742A-420D-B824-38726D159E32}">
      <dsp:nvSpPr>
        <dsp:cNvPr id="0" name=""/>
        <dsp:cNvSpPr/>
      </dsp:nvSpPr>
      <dsp:spPr>
        <a:xfrm>
          <a:off x="126439" y="1167375"/>
          <a:ext cx="342905" cy="3429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3548A-A912-492A-A019-E7FBAB4DCB8E}">
      <dsp:nvSpPr>
        <dsp:cNvPr id="0" name=""/>
        <dsp:cNvSpPr/>
      </dsp:nvSpPr>
      <dsp:spPr>
        <a:xfrm>
          <a:off x="720188" y="1043220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SYSTEM ADMINISTRATION</a:t>
          </a:r>
        </a:p>
      </dsp:txBody>
      <dsp:txXfrm>
        <a:off x="720188" y="1043220"/>
        <a:ext cx="1393579" cy="591215"/>
      </dsp:txXfrm>
    </dsp:sp>
    <dsp:sp modelId="{C7B3BF89-489B-4F6F-A662-CFF5A39CA175}">
      <dsp:nvSpPr>
        <dsp:cNvPr id="0" name=""/>
        <dsp:cNvSpPr/>
      </dsp:nvSpPr>
      <dsp:spPr>
        <a:xfrm>
          <a:off x="2356589" y="1043220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FBED3-4147-46C1-9233-150AACB92AF3}">
      <dsp:nvSpPr>
        <dsp:cNvPr id="0" name=""/>
        <dsp:cNvSpPr/>
      </dsp:nvSpPr>
      <dsp:spPr>
        <a:xfrm>
          <a:off x="2480744" y="1167375"/>
          <a:ext cx="342905" cy="3429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CF509-6697-4B0D-A724-D5C2ECFBA873}">
      <dsp:nvSpPr>
        <dsp:cNvPr id="0" name=""/>
        <dsp:cNvSpPr/>
      </dsp:nvSpPr>
      <dsp:spPr>
        <a:xfrm>
          <a:off x="3074494" y="1043220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TROUBLESHOOTING &amp; CUSTOMER SUPPORT</a:t>
          </a:r>
        </a:p>
      </dsp:txBody>
      <dsp:txXfrm>
        <a:off x="3074494" y="1043220"/>
        <a:ext cx="1393579" cy="591215"/>
      </dsp:txXfrm>
    </dsp:sp>
    <dsp:sp modelId="{C314A2F6-6738-41B9-8CB5-FC87642788FF}">
      <dsp:nvSpPr>
        <dsp:cNvPr id="0" name=""/>
        <dsp:cNvSpPr/>
      </dsp:nvSpPr>
      <dsp:spPr>
        <a:xfrm>
          <a:off x="4710894" y="1043220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00556-D075-4F09-8511-5FC721A27585}">
      <dsp:nvSpPr>
        <dsp:cNvPr id="0" name=""/>
        <dsp:cNvSpPr/>
      </dsp:nvSpPr>
      <dsp:spPr>
        <a:xfrm>
          <a:off x="4835049" y="1167375"/>
          <a:ext cx="342905" cy="34290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C3004-43CC-47E0-97EA-FB7B94EBC945}">
      <dsp:nvSpPr>
        <dsp:cNvPr id="0" name=""/>
        <dsp:cNvSpPr/>
      </dsp:nvSpPr>
      <dsp:spPr>
        <a:xfrm>
          <a:off x="5428799" y="1043220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CLOUD COMPUTING FUNDAMENTALS</a:t>
          </a:r>
        </a:p>
      </dsp:txBody>
      <dsp:txXfrm>
        <a:off x="5428799" y="1043220"/>
        <a:ext cx="1393579" cy="591215"/>
      </dsp:txXfrm>
    </dsp:sp>
    <dsp:sp modelId="{D34F9CC0-DDF7-4C08-9E1A-BE94A78FF123}">
      <dsp:nvSpPr>
        <dsp:cNvPr id="0" name=""/>
        <dsp:cNvSpPr/>
      </dsp:nvSpPr>
      <dsp:spPr>
        <a:xfrm>
          <a:off x="2284" y="2079413"/>
          <a:ext cx="591215" cy="5912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E4EE5-D370-4322-8881-45C1FE9F4B7F}">
      <dsp:nvSpPr>
        <dsp:cNvPr id="0" name=""/>
        <dsp:cNvSpPr/>
      </dsp:nvSpPr>
      <dsp:spPr>
        <a:xfrm>
          <a:off x="126439" y="2203568"/>
          <a:ext cx="342905" cy="34290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30565-934C-480C-A03B-8BB737EEBACB}">
      <dsp:nvSpPr>
        <dsp:cNvPr id="0" name=""/>
        <dsp:cNvSpPr/>
      </dsp:nvSpPr>
      <dsp:spPr>
        <a:xfrm>
          <a:off x="720188" y="2079413"/>
          <a:ext cx="1393579" cy="59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IT INFRASTRUCTURE SERVICES</a:t>
          </a:r>
        </a:p>
      </dsp:txBody>
      <dsp:txXfrm>
        <a:off x="720188" y="2079413"/>
        <a:ext cx="1393579" cy="591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F172-4062-498F-8572-15EBA4D48F0F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F7CC-CC46-4DA3-A6CA-F9095375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C91AE-CCC1-44F0-81CC-4BE6B0BF6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53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E8CA-3A5C-5ED3-6F7B-87C7AB532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EC28A-3BA6-600B-14C9-47218E6FE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FABD7-CB63-28DC-9716-CEC360E4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EF9-9F50-4699-9D90-DCB7EE41DDA5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D4E15-5D30-A524-0C3E-BFB776D8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02E49-5D4C-2C5C-24C0-6994DF06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7972E-C810-E93E-9C57-617359B5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AF4D3-2701-9782-E17D-2A6CC222E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D8178-9CF9-18D1-78BD-0067D468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587F-1361-43AB-9D62-732B9375D82D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B518F-6091-6B4B-0B4A-44ED2B3B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3E356-71F5-9A48-211A-F64C27DF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8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42AE6-6FC5-E500-C50A-05D9F6AE71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5D0D5-2D6A-7EF9-2056-A8007D1AA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E0B5D-B451-5CAE-8D8C-E7531C15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CD98-FED9-47B1-85F2-8ECD01880D8B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AAD21-1455-EE45-8960-C4D4AD44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EE7AE-BF47-99C3-D667-B691B30A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BD9AE-15D8-061C-2484-BDEA60FE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F2377-6438-06A1-8629-E9AE6E323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2E80A-4C18-9B14-F4C5-EC357B7B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8339-99BE-4D35-851A-0CC105797F2B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282CD-2C2F-3ACF-5C2C-D8F34583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3C6A1-FE83-FDD5-3951-6B86AF28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68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3746-D2A2-0EB9-AF17-A6C7D41E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04585-F52F-810C-7073-7B7BE36A9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FD60-C5DD-AA9D-610A-3D18960F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AE8A-6649-4D44-AF6B-0E5FDC22B945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68A84-5419-C7C6-74AD-B01C3C93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078B7-A7C2-E82A-4DE2-22629B75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3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6C91-2E65-3E15-ED25-3F00B309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ADD2-BD45-E465-3FD5-3948DF068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E7AD6-D6A2-602D-DEA2-D0DAA619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46AF2-48BA-66B1-F5A2-9F4889DB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A0CA-0ED1-4802-BB7A-1AEF6C8B3A6D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1B618-82F2-DB26-C1C0-E82ACB4C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D6C9A-7597-57F4-3E4F-52C6A237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2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FCA46-12CD-C1CB-13EE-6B72CA1F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4968B-5F50-D240-64DA-7BCCAC9F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F08E8-31FD-58DB-47B6-ABA428559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62EA2-36DA-8A63-61E0-1C267394D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670DE1-F16A-E679-FE9B-CC901B117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C8A50-0939-2804-03D0-B679E9FC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B2A5A-C979-493B-A022-4E7D9C4C3A1E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706FC-9DCD-EFE4-551A-3FFF4165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52430-3DE6-0BC9-1419-2DB4338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1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733A-D030-D87D-3732-676B3B73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F6619-7C52-9599-9258-5068EA6E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C9A6-2E9B-4CAF-AFD8-5082CFD3364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FBBD2-CBC1-50C3-EB3C-0292B472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12A5E-27FB-E51E-EDE7-E8DBB2D8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5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1922F-424C-9567-3603-A5A7873D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7659-5940-431A-8C57-08274AC3486B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E961D-D53C-13FC-A3FB-FB018116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AAA0C-C3C6-DFB6-1689-7C04A4BC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4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3204-F4A9-0291-D96E-7711D051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E4C26-A680-F543-2D46-741D62F8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0528C-0092-D40D-5AB9-6BD95C3B7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CBBF9-6197-4282-47EA-913FF80F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A933-6BD9-4769-8B3A-EB6ACAE6BA3C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A2356-BD3E-ADAD-5652-D7FA69F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E0451-2936-14F8-1217-90C1D50F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9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5063-5940-FDB2-0525-C16F279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005991-062C-74B2-843B-C140ACAC1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B381A-348A-95EE-CD88-D04146B24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6AF55-7837-DE3E-AF1D-96B52366D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CA2D-93D4-4BFE-B0F0-11492D43B14C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55166-4159-4867-306F-5D057FC0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C60E6-BF5B-1B70-E54F-4012F957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51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7B950-6B94-D281-01ED-39C18ADF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2B58D-2630-3615-1F7A-F2E86C3ED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EC85C-6C07-6C24-BDDB-42B86B5DD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71B4EB-1B3A-4342-8F59-ECF8D0059054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F6E52-09F5-9DBC-F967-4AC31324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3890E-E9F1-ECEC-FDF2-97ABD4F68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A411AB-B06B-44CC-ADC6-239C4944E1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sv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diagramData" Target="../diagrams/data2.xml"/><Relationship Id="rId5" Type="http://schemas.openxmlformats.org/officeDocument/2006/relationships/image" Target="../media/image16.png"/><Relationship Id="rId15" Type="http://schemas.microsoft.com/office/2007/relationships/diagramDrawing" Target="../diagrams/drawing2.xml"/><Relationship Id="rId10" Type="http://schemas.openxmlformats.org/officeDocument/2006/relationships/image" Target="../media/image21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33119E-C9B0-CD62-5147-C76A9F0D9C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Video 3" title="Water falling from dam">
            <a:hlinkClick r:id="" action="ppaction://media"/>
            <a:extLst>
              <a:ext uri="{FF2B5EF4-FFF2-40B4-BE49-F238E27FC236}">
                <a16:creationId xmlns:a16="http://schemas.microsoft.com/office/drawing/2014/main" id="{E685943B-1B05-C6FB-BA38-69347DCD9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ellipse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06E91B72-33D1-C96A-243A-F6DDD43D8FA1}"/>
              </a:ext>
            </a:extLst>
          </p:cNvPr>
          <p:cNvSpPr/>
          <p:nvPr/>
        </p:nvSpPr>
        <p:spPr>
          <a:xfrm>
            <a:off x="2153920" y="338552"/>
            <a:ext cx="8746435" cy="5733855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3351 h 12351"/>
              <a:gd name="connsiteX1" fmla="*/ 2500 w 10000"/>
              <a:gd name="connsiteY1" fmla="*/ 4351 h 12351"/>
              <a:gd name="connsiteX2" fmla="*/ 2636 w 10000"/>
              <a:gd name="connsiteY2" fmla="*/ 85 h 12351"/>
              <a:gd name="connsiteX3" fmla="*/ 7500 w 10000"/>
              <a:gd name="connsiteY3" fmla="*/ 2351 h 12351"/>
              <a:gd name="connsiteX4" fmla="*/ 10000 w 10000"/>
              <a:gd name="connsiteY4" fmla="*/ 3351 h 12351"/>
              <a:gd name="connsiteX5" fmla="*/ 10000 w 10000"/>
              <a:gd name="connsiteY5" fmla="*/ 11351 h 12351"/>
              <a:gd name="connsiteX6" fmla="*/ 7500 w 10000"/>
              <a:gd name="connsiteY6" fmla="*/ 10351 h 12351"/>
              <a:gd name="connsiteX7" fmla="*/ 5000 w 10000"/>
              <a:gd name="connsiteY7" fmla="*/ 11351 h 12351"/>
              <a:gd name="connsiteX8" fmla="*/ 2500 w 10000"/>
              <a:gd name="connsiteY8" fmla="*/ 12351 h 12351"/>
              <a:gd name="connsiteX9" fmla="*/ 0 w 10000"/>
              <a:gd name="connsiteY9" fmla="*/ 11351 h 12351"/>
              <a:gd name="connsiteX10" fmla="*/ 0 w 10000"/>
              <a:gd name="connsiteY10" fmla="*/ 3351 h 12351"/>
              <a:gd name="connsiteX0" fmla="*/ 0 w 10000"/>
              <a:gd name="connsiteY0" fmla="*/ 3351 h 16639"/>
              <a:gd name="connsiteX1" fmla="*/ 2500 w 10000"/>
              <a:gd name="connsiteY1" fmla="*/ 4351 h 16639"/>
              <a:gd name="connsiteX2" fmla="*/ 2636 w 10000"/>
              <a:gd name="connsiteY2" fmla="*/ 85 h 16639"/>
              <a:gd name="connsiteX3" fmla="*/ 7500 w 10000"/>
              <a:gd name="connsiteY3" fmla="*/ 2351 h 16639"/>
              <a:gd name="connsiteX4" fmla="*/ 10000 w 10000"/>
              <a:gd name="connsiteY4" fmla="*/ 3351 h 16639"/>
              <a:gd name="connsiteX5" fmla="*/ 10000 w 10000"/>
              <a:gd name="connsiteY5" fmla="*/ 11351 h 16639"/>
              <a:gd name="connsiteX6" fmla="*/ 7500 w 10000"/>
              <a:gd name="connsiteY6" fmla="*/ 10351 h 16639"/>
              <a:gd name="connsiteX7" fmla="*/ 7602 w 10000"/>
              <a:gd name="connsiteY7" fmla="*/ 16595 h 16639"/>
              <a:gd name="connsiteX8" fmla="*/ 2500 w 10000"/>
              <a:gd name="connsiteY8" fmla="*/ 12351 h 16639"/>
              <a:gd name="connsiteX9" fmla="*/ 0 w 10000"/>
              <a:gd name="connsiteY9" fmla="*/ 11351 h 16639"/>
              <a:gd name="connsiteX10" fmla="*/ 0 w 10000"/>
              <a:gd name="connsiteY10" fmla="*/ 3351 h 16639"/>
              <a:gd name="connsiteX0" fmla="*/ 0 w 10000"/>
              <a:gd name="connsiteY0" fmla="*/ 3351 h 16600"/>
              <a:gd name="connsiteX1" fmla="*/ 2500 w 10000"/>
              <a:gd name="connsiteY1" fmla="*/ 4351 h 16600"/>
              <a:gd name="connsiteX2" fmla="*/ 2636 w 10000"/>
              <a:gd name="connsiteY2" fmla="*/ 85 h 16600"/>
              <a:gd name="connsiteX3" fmla="*/ 7500 w 10000"/>
              <a:gd name="connsiteY3" fmla="*/ 2351 h 16600"/>
              <a:gd name="connsiteX4" fmla="*/ 10000 w 10000"/>
              <a:gd name="connsiteY4" fmla="*/ 3351 h 16600"/>
              <a:gd name="connsiteX5" fmla="*/ 10000 w 10000"/>
              <a:gd name="connsiteY5" fmla="*/ 11351 h 16600"/>
              <a:gd name="connsiteX6" fmla="*/ 7977 w 10000"/>
              <a:gd name="connsiteY6" fmla="*/ 11239 h 16600"/>
              <a:gd name="connsiteX7" fmla="*/ 7602 w 10000"/>
              <a:gd name="connsiteY7" fmla="*/ 16595 h 16600"/>
              <a:gd name="connsiteX8" fmla="*/ 2500 w 10000"/>
              <a:gd name="connsiteY8" fmla="*/ 12351 h 16600"/>
              <a:gd name="connsiteX9" fmla="*/ 0 w 10000"/>
              <a:gd name="connsiteY9" fmla="*/ 11351 h 16600"/>
              <a:gd name="connsiteX10" fmla="*/ 0 w 10000"/>
              <a:gd name="connsiteY10" fmla="*/ 3351 h 16600"/>
              <a:gd name="connsiteX0" fmla="*/ 0 w 10000"/>
              <a:gd name="connsiteY0" fmla="*/ 3269 h 16518"/>
              <a:gd name="connsiteX1" fmla="*/ 1477 w 10000"/>
              <a:gd name="connsiteY1" fmla="*/ 2693 h 16518"/>
              <a:gd name="connsiteX2" fmla="*/ 2636 w 10000"/>
              <a:gd name="connsiteY2" fmla="*/ 3 h 16518"/>
              <a:gd name="connsiteX3" fmla="*/ 7500 w 10000"/>
              <a:gd name="connsiteY3" fmla="*/ 2269 h 16518"/>
              <a:gd name="connsiteX4" fmla="*/ 10000 w 10000"/>
              <a:gd name="connsiteY4" fmla="*/ 3269 h 16518"/>
              <a:gd name="connsiteX5" fmla="*/ 10000 w 10000"/>
              <a:gd name="connsiteY5" fmla="*/ 11269 h 16518"/>
              <a:gd name="connsiteX6" fmla="*/ 7977 w 10000"/>
              <a:gd name="connsiteY6" fmla="*/ 11157 h 16518"/>
              <a:gd name="connsiteX7" fmla="*/ 7602 w 10000"/>
              <a:gd name="connsiteY7" fmla="*/ 16513 h 16518"/>
              <a:gd name="connsiteX8" fmla="*/ 2500 w 10000"/>
              <a:gd name="connsiteY8" fmla="*/ 12269 h 16518"/>
              <a:gd name="connsiteX9" fmla="*/ 0 w 10000"/>
              <a:gd name="connsiteY9" fmla="*/ 11269 h 16518"/>
              <a:gd name="connsiteX10" fmla="*/ 0 w 10000"/>
              <a:gd name="connsiteY10" fmla="*/ 3269 h 16518"/>
              <a:gd name="connsiteX0" fmla="*/ 0 w 10000"/>
              <a:gd name="connsiteY0" fmla="*/ 3284 h 16533"/>
              <a:gd name="connsiteX1" fmla="*/ 1477 w 10000"/>
              <a:gd name="connsiteY1" fmla="*/ 2708 h 16533"/>
              <a:gd name="connsiteX2" fmla="*/ 2636 w 10000"/>
              <a:gd name="connsiteY2" fmla="*/ 18 h 16533"/>
              <a:gd name="connsiteX3" fmla="*/ 5352 w 10000"/>
              <a:gd name="connsiteY3" fmla="*/ 4204 h 16533"/>
              <a:gd name="connsiteX4" fmla="*/ 10000 w 10000"/>
              <a:gd name="connsiteY4" fmla="*/ 3284 h 16533"/>
              <a:gd name="connsiteX5" fmla="*/ 10000 w 10000"/>
              <a:gd name="connsiteY5" fmla="*/ 11284 h 16533"/>
              <a:gd name="connsiteX6" fmla="*/ 7977 w 10000"/>
              <a:gd name="connsiteY6" fmla="*/ 11172 h 16533"/>
              <a:gd name="connsiteX7" fmla="*/ 7602 w 10000"/>
              <a:gd name="connsiteY7" fmla="*/ 16528 h 16533"/>
              <a:gd name="connsiteX8" fmla="*/ 2500 w 10000"/>
              <a:gd name="connsiteY8" fmla="*/ 12284 h 16533"/>
              <a:gd name="connsiteX9" fmla="*/ 0 w 10000"/>
              <a:gd name="connsiteY9" fmla="*/ 11284 h 16533"/>
              <a:gd name="connsiteX10" fmla="*/ 0 w 10000"/>
              <a:gd name="connsiteY10" fmla="*/ 3284 h 16533"/>
              <a:gd name="connsiteX0" fmla="*/ 0 w 10000"/>
              <a:gd name="connsiteY0" fmla="*/ 3284 h 16530"/>
              <a:gd name="connsiteX1" fmla="*/ 1477 w 10000"/>
              <a:gd name="connsiteY1" fmla="*/ 2708 h 16530"/>
              <a:gd name="connsiteX2" fmla="*/ 2636 w 10000"/>
              <a:gd name="connsiteY2" fmla="*/ 18 h 16530"/>
              <a:gd name="connsiteX3" fmla="*/ 5352 w 10000"/>
              <a:gd name="connsiteY3" fmla="*/ 4204 h 16530"/>
              <a:gd name="connsiteX4" fmla="*/ 10000 w 10000"/>
              <a:gd name="connsiteY4" fmla="*/ 3284 h 16530"/>
              <a:gd name="connsiteX5" fmla="*/ 10000 w 10000"/>
              <a:gd name="connsiteY5" fmla="*/ 11284 h 16530"/>
              <a:gd name="connsiteX6" fmla="*/ 7977 w 10000"/>
              <a:gd name="connsiteY6" fmla="*/ 11172 h 16530"/>
              <a:gd name="connsiteX7" fmla="*/ 7602 w 10000"/>
              <a:gd name="connsiteY7" fmla="*/ 16528 h 16530"/>
              <a:gd name="connsiteX8" fmla="*/ 4034 w 10000"/>
              <a:gd name="connsiteY8" fmla="*/ 11912 h 16530"/>
              <a:gd name="connsiteX9" fmla="*/ 0 w 10000"/>
              <a:gd name="connsiteY9" fmla="*/ 11284 h 16530"/>
              <a:gd name="connsiteX10" fmla="*/ 0 w 10000"/>
              <a:gd name="connsiteY10" fmla="*/ 3284 h 1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6530">
                <a:moveTo>
                  <a:pt x="0" y="3284"/>
                </a:moveTo>
                <a:cubicBezTo>
                  <a:pt x="0" y="3836"/>
                  <a:pt x="1038" y="3252"/>
                  <a:pt x="1477" y="2708"/>
                </a:cubicBezTo>
                <a:cubicBezTo>
                  <a:pt x="1916" y="2164"/>
                  <a:pt x="1990" y="-231"/>
                  <a:pt x="2636" y="18"/>
                </a:cubicBezTo>
                <a:cubicBezTo>
                  <a:pt x="3282" y="267"/>
                  <a:pt x="4125" y="3660"/>
                  <a:pt x="5352" y="4204"/>
                </a:cubicBezTo>
                <a:cubicBezTo>
                  <a:pt x="6579" y="4748"/>
                  <a:pt x="10000" y="2732"/>
                  <a:pt x="10000" y="3284"/>
                </a:cubicBezTo>
                <a:lnTo>
                  <a:pt x="10000" y="11284"/>
                </a:lnTo>
                <a:cubicBezTo>
                  <a:pt x="10000" y="10732"/>
                  <a:pt x="8377" y="10298"/>
                  <a:pt x="7977" y="11172"/>
                </a:cubicBezTo>
                <a:cubicBezTo>
                  <a:pt x="7577" y="12046"/>
                  <a:pt x="8259" y="16405"/>
                  <a:pt x="7602" y="16528"/>
                </a:cubicBezTo>
                <a:cubicBezTo>
                  <a:pt x="6945" y="16651"/>
                  <a:pt x="5415" y="11912"/>
                  <a:pt x="4034" y="11912"/>
                </a:cubicBezTo>
                <a:cubicBezTo>
                  <a:pt x="2653" y="11912"/>
                  <a:pt x="0" y="11836"/>
                  <a:pt x="0" y="11284"/>
                </a:cubicBezTo>
                <a:lnTo>
                  <a:pt x="0" y="328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CERTIFICATIONS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C19B32-3741-2DE4-1BA5-4333BD46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2990-7794-8841-EE47-5EEA05EF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583E82-E793-42AD-6AC0-64A9A4D26E00}"/>
              </a:ext>
            </a:extLst>
          </p:cNvPr>
          <p:cNvSpPr/>
          <p:nvPr/>
        </p:nvSpPr>
        <p:spPr>
          <a:xfrm>
            <a:off x="1111045" y="803788"/>
            <a:ext cx="9960078" cy="416395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071C9-DCE6-7430-E26F-6BAF75D6B567}"/>
              </a:ext>
            </a:extLst>
          </p:cNvPr>
          <p:cNvSpPr/>
          <p:nvPr/>
        </p:nvSpPr>
        <p:spPr>
          <a:xfrm>
            <a:off x="1111045" y="5149644"/>
            <a:ext cx="9960078" cy="9045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85824-EFFD-AE94-4ADE-6C19E8895354}"/>
              </a:ext>
            </a:extLst>
          </p:cNvPr>
          <p:cNvSpPr/>
          <p:nvPr/>
        </p:nvSpPr>
        <p:spPr>
          <a:xfrm>
            <a:off x="1111045" y="6236108"/>
            <a:ext cx="9960078" cy="90456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73627-CF56-1DB5-7D36-6E7ED63501D0}"/>
              </a:ext>
            </a:extLst>
          </p:cNvPr>
          <p:cNvSpPr/>
          <p:nvPr/>
        </p:nvSpPr>
        <p:spPr>
          <a:xfrm>
            <a:off x="1111045" y="-1070732"/>
            <a:ext cx="9960078" cy="9045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6412A0-7C64-D104-F405-3383BE81D8C9}"/>
              </a:ext>
            </a:extLst>
          </p:cNvPr>
          <p:cNvSpPr/>
          <p:nvPr/>
        </p:nvSpPr>
        <p:spPr>
          <a:xfrm>
            <a:off x="1115961" y="-1215844"/>
            <a:ext cx="9960078" cy="83099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971366-86FC-C4FE-1D14-A86F5CA332C8}"/>
              </a:ext>
            </a:extLst>
          </p:cNvPr>
          <p:cNvSpPr/>
          <p:nvPr/>
        </p:nvSpPr>
        <p:spPr>
          <a:xfrm>
            <a:off x="-982044" y="2976716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F460B-8053-AD16-AB17-E8C1641E67E7}"/>
              </a:ext>
            </a:extLst>
          </p:cNvPr>
          <p:cNvSpPr/>
          <p:nvPr/>
        </p:nvSpPr>
        <p:spPr>
          <a:xfrm>
            <a:off x="-982044" y="4063180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D66FB-D8CE-AD9A-D9C7-ABD28EBC1D7F}"/>
              </a:ext>
            </a:extLst>
          </p:cNvPr>
          <p:cNvSpPr/>
          <p:nvPr/>
        </p:nvSpPr>
        <p:spPr>
          <a:xfrm>
            <a:off x="-982044" y="5149644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640C96-1C10-957E-9CAF-BF522C566717}"/>
              </a:ext>
            </a:extLst>
          </p:cNvPr>
          <p:cNvSpPr/>
          <p:nvPr/>
        </p:nvSpPr>
        <p:spPr>
          <a:xfrm>
            <a:off x="-977128" y="803788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B8F10A-A574-229F-7E35-08A0169DD5EA}"/>
              </a:ext>
            </a:extLst>
          </p:cNvPr>
          <p:cNvSpPr/>
          <p:nvPr/>
        </p:nvSpPr>
        <p:spPr>
          <a:xfrm>
            <a:off x="-977128" y="1890252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A5D36-69E6-8752-BAA3-F71D67A18B2D}"/>
              </a:ext>
            </a:extLst>
          </p:cNvPr>
          <p:cNvSpPr txBox="1"/>
          <p:nvPr/>
        </p:nvSpPr>
        <p:spPr>
          <a:xfrm>
            <a:off x="2966884" y="-1033947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PROJECT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CDAB5-B144-03C8-FEB9-5410D2A65F67}"/>
              </a:ext>
            </a:extLst>
          </p:cNvPr>
          <p:cNvSpPr txBox="1"/>
          <p:nvPr/>
        </p:nvSpPr>
        <p:spPr>
          <a:xfrm>
            <a:off x="2966884" y="-117906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BUSINESS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A2EC89-6B45-5FCA-84B7-676E6DCC9588}"/>
              </a:ext>
            </a:extLst>
          </p:cNvPr>
          <p:cNvSpPr txBox="1"/>
          <p:nvPr/>
        </p:nvSpPr>
        <p:spPr>
          <a:xfrm>
            <a:off x="1644775" y="1890252"/>
            <a:ext cx="50222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ACTIVE DIRECTORY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AZURE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MICROSOFT PURVIEW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SNPR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SQL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PYTHON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POWERSHELL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3E0C4-BDB5-5819-99B6-5CE7A628E5EF}"/>
              </a:ext>
            </a:extLst>
          </p:cNvPr>
          <p:cNvSpPr txBox="1"/>
          <p:nvPr/>
        </p:nvSpPr>
        <p:spPr>
          <a:xfrm>
            <a:off x="938660" y="940668"/>
            <a:ext cx="1048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INFRASTRUCTURE &amp; SECURITY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9461D4-F2D4-9BAF-0F34-EE3BBA0A12D1}"/>
              </a:ext>
            </a:extLst>
          </p:cNvPr>
          <p:cNvSpPr txBox="1"/>
          <p:nvPr/>
        </p:nvSpPr>
        <p:spPr>
          <a:xfrm>
            <a:off x="1309720" y="5248219"/>
            <a:ext cx="996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ENTERPRISE &amp; CLOUD PLATFORMS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F6893-BEC2-BF9A-C359-A6C686624B3E}"/>
              </a:ext>
            </a:extLst>
          </p:cNvPr>
          <p:cNvSpPr txBox="1"/>
          <p:nvPr/>
        </p:nvSpPr>
        <p:spPr>
          <a:xfrm>
            <a:off x="1205894" y="6221966"/>
            <a:ext cx="995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PROJECT MANAGEMENT SOLUTIONS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5224FA9-2772-AC23-308F-9DC61054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3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BADA3-D379-0771-8E24-9A0BDC216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503026-91C8-90EF-9C05-1662EAC18482}"/>
              </a:ext>
            </a:extLst>
          </p:cNvPr>
          <p:cNvSpPr/>
          <p:nvPr/>
        </p:nvSpPr>
        <p:spPr>
          <a:xfrm>
            <a:off x="1111045" y="-1360957"/>
            <a:ext cx="9960078" cy="90456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743B6-B8E8-23B9-97F5-9732A32492F8}"/>
              </a:ext>
            </a:extLst>
          </p:cNvPr>
          <p:cNvSpPr/>
          <p:nvPr/>
        </p:nvSpPr>
        <p:spPr>
          <a:xfrm>
            <a:off x="1111045" y="803788"/>
            <a:ext cx="9960078" cy="41639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6EB69-2F94-7102-54EA-FB6B5B48A54A}"/>
              </a:ext>
            </a:extLst>
          </p:cNvPr>
          <p:cNvSpPr/>
          <p:nvPr/>
        </p:nvSpPr>
        <p:spPr>
          <a:xfrm>
            <a:off x="1111045" y="5149644"/>
            <a:ext cx="9960078" cy="90456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B38E2-382B-EB40-12DE-C88253A6BDF6}"/>
              </a:ext>
            </a:extLst>
          </p:cNvPr>
          <p:cNvSpPr/>
          <p:nvPr/>
        </p:nvSpPr>
        <p:spPr>
          <a:xfrm>
            <a:off x="1111045" y="-1070732"/>
            <a:ext cx="9960078" cy="9045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D7AFBD-68D4-4CC2-6FEF-85929C9A9820}"/>
              </a:ext>
            </a:extLst>
          </p:cNvPr>
          <p:cNvSpPr/>
          <p:nvPr/>
        </p:nvSpPr>
        <p:spPr>
          <a:xfrm>
            <a:off x="1115961" y="-1215844"/>
            <a:ext cx="9960078" cy="83099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DD2D1-9DC6-0322-11BA-2D14F2180B0F}"/>
              </a:ext>
            </a:extLst>
          </p:cNvPr>
          <p:cNvSpPr/>
          <p:nvPr/>
        </p:nvSpPr>
        <p:spPr>
          <a:xfrm>
            <a:off x="-982044" y="2976716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F42F46-A87B-A68C-9649-4EDC7D815AE0}"/>
              </a:ext>
            </a:extLst>
          </p:cNvPr>
          <p:cNvSpPr/>
          <p:nvPr/>
        </p:nvSpPr>
        <p:spPr>
          <a:xfrm>
            <a:off x="-982044" y="4063180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7FD86-94E9-39D0-C101-57C21442F728}"/>
              </a:ext>
            </a:extLst>
          </p:cNvPr>
          <p:cNvSpPr/>
          <p:nvPr/>
        </p:nvSpPr>
        <p:spPr>
          <a:xfrm>
            <a:off x="-982044" y="5149644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F763A-899D-D549-680A-E46B14E1F89B}"/>
              </a:ext>
            </a:extLst>
          </p:cNvPr>
          <p:cNvSpPr/>
          <p:nvPr/>
        </p:nvSpPr>
        <p:spPr>
          <a:xfrm>
            <a:off x="-977128" y="803788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4F436-4743-F86A-AF7B-17CE3484B227}"/>
              </a:ext>
            </a:extLst>
          </p:cNvPr>
          <p:cNvSpPr/>
          <p:nvPr/>
        </p:nvSpPr>
        <p:spPr>
          <a:xfrm>
            <a:off x="-977128" y="1890252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A5494-230B-CDCF-21B2-E44FCA39295D}"/>
              </a:ext>
            </a:extLst>
          </p:cNvPr>
          <p:cNvSpPr txBox="1"/>
          <p:nvPr/>
        </p:nvSpPr>
        <p:spPr>
          <a:xfrm>
            <a:off x="2966884" y="-1033947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PROJECT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999D3A-B858-B5AF-5674-A1DD693B8266}"/>
              </a:ext>
            </a:extLst>
          </p:cNvPr>
          <p:cNvSpPr txBox="1"/>
          <p:nvPr/>
        </p:nvSpPr>
        <p:spPr>
          <a:xfrm>
            <a:off x="2966884" y="-117906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BUSINESS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02ABA-AC9B-22DB-FE87-17C1C879E767}"/>
              </a:ext>
            </a:extLst>
          </p:cNvPr>
          <p:cNvSpPr txBox="1"/>
          <p:nvPr/>
        </p:nvSpPr>
        <p:spPr>
          <a:xfrm>
            <a:off x="2966884" y="-1324172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4E7AC-E2EE-14E3-EEF1-92D2C13CDC3C}"/>
              </a:ext>
            </a:extLst>
          </p:cNvPr>
          <p:cNvSpPr txBox="1"/>
          <p:nvPr/>
        </p:nvSpPr>
        <p:spPr>
          <a:xfrm>
            <a:off x="1714222" y="1854185"/>
            <a:ext cx="4547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JIRA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KANBAN 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MICROSOFT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MONDAY.COM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OPENAIOR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TRELLO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SMARTSHEETS</a:t>
            </a:r>
            <a:endParaRPr kumimoji="0" lang="lt-L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E65AB-BEC8-CE7B-D138-4A65E43F76B1}"/>
              </a:ext>
            </a:extLst>
          </p:cNvPr>
          <p:cNvSpPr txBox="1"/>
          <p:nvPr/>
        </p:nvSpPr>
        <p:spPr>
          <a:xfrm>
            <a:off x="1286781" y="959384"/>
            <a:ext cx="995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PROJECT MANAGEMENT SOLUTIONS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133483-4EC8-E75C-B68A-06765E3C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06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1C57A0-29BB-7D61-9118-613C77F39F19}"/>
              </a:ext>
            </a:extLst>
          </p:cNvPr>
          <p:cNvSpPr/>
          <p:nvPr/>
        </p:nvSpPr>
        <p:spPr>
          <a:xfrm>
            <a:off x="0" y="5506065"/>
            <a:ext cx="12192000" cy="13519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BB9BC072-1588-E51F-D8E3-D37251D47236}"/>
              </a:ext>
            </a:extLst>
          </p:cNvPr>
          <p:cNvSpPr/>
          <p:nvPr/>
        </p:nvSpPr>
        <p:spPr>
          <a:xfrm>
            <a:off x="790180" y="4857135"/>
            <a:ext cx="1779639" cy="1779639"/>
          </a:xfrm>
          <a:prstGeom prst="oct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034592-1162-2FED-7B11-3AC0FAADB15C}"/>
              </a:ext>
            </a:extLst>
          </p:cNvPr>
          <p:cNvSpPr txBox="1"/>
          <p:nvPr/>
        </p:nvSpPr>
        <p:spPr>
          <a:xfrm>
            <a:off x="129210" y="435079"/>
            <a:ext cx="11728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ton SC" pitchFamily="2" charset="0"/>
                <a:ea typeface="+mn-ea"/>
                <a:cs typeface="+mn-cs"/>
              </a:rPr>
              <a:t>PROJECT MANAGEMENT</a:t>
            </a:r>
          </a:p>
        </p:txBody>
      </p:sp>
      <p:pic>
        <p:nvPicPr>
          <p:cNvPr id="3" name="Graphic 2" descr="List with solid fill">
            <a:extLst>
              <a:ext uri="{FF2B5EF4-FFF2-40B4-BE49-F238E27FC236}">
                <a16:creationId xmlns:a16="http://schemas.microsoft.com/office/drawing/2014/main" id="{76BCE1FE-0922-2BCF-F425-DFC0EF7DA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2800" y="5289754"/>
            <a:ext cx="914400" cy="914400"/>
          </a:xfrm>
          <a:prstGeom prst="rect">
            <a:avLst/>
          </a:prstGeom>
        </p:spPr>
      </p:pic>
      <p:graphicFrame>
        <p:nvGraphicFramePr>
          <p:cNvPr id="34" name="TextBox 25">
            <a:extLst>
              <a:ext uri="{FF2B5EF4-FFF2-40B4-BE49-F238E27FC236}">
                <a16:creationId xmlns:a16="http://schemas.microsoft.com/office/drawing/2014/main" id="{E9514C46-F185-6A3F-57A9-A5BF3E879D0A}"/>
              </a:ext>
            </a:extLst>
          </p:cNvPr>
          <p:cNvGraphicFramePr/>
          <p:nvPr/>
        </p:nvGraphicFramePr>
        <p:xfrm>
          <a:off x="616227" y="2097938"/>
          <a:ext cx="1107219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Graphic 4" descr="Mailbox with solid fill">
            <a:extLst>
              <a:ext uri="{FF2B5EF4-FFF2-40B4-BE49-F238E27FC236}">
                <a16:creationId xmlns:a16="http://schemas.microsoft.com/office/drawing/2014/main" id="{33AB0372-4941-8399-05D7-669E77D39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3058" y="5722374"/>
            <a:ext cx="914400" cy="914400"/>
          </a:xfrm>
          <a:prstGeom prst="rect">
            <a:avLst/>
          </a:prstGeom>
        </p:spPr>
      </p:pic>
      <p:pic>
        <p:nvPicPr>
          <p:cNvPr id="6" name="Graphic 5" descr="Computer with solid fill">
            <a:extLst>
              <a:ext uri="{FF2B5EF4-FFF2-40B4-BE49-F238E27FC236}">
                <a16:creationId xmlns:a16="http://schemas.microsoft.com/office/drawing/2014/main" id="{5DB8EE61-ECCD-4D6E-A657-8DD557B8B8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03927" y="5645427"/>
            <a:ext cx="914400" cy="914400"/>
          </a:xfrm>
          <a:prstGeom prst="rect">
            <a:avLst/>
          </a:prstGeom>
        </p:spPr>
      </p:pic>
      <p:pic>
        <p:nvPicPr>
          <p:cNvPr id="8" name="Graphic 7" descr="Classroom with solid fill">
            <a:extLst>
              <a:ext uri="{FF2B5EF4-FFF2-40B4-BE49-F238E27FC236}">
                <a16:creationId xmlns:a16="http://schemas.microsoft.com/office/drawing/2014/main" id="{61060484-2916-0C9C-CF01-721F25DCF8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54800" y="5645427"/>
            <a:ext cx="9144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E7F18-673A-B028-A20E-680B64C7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5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7A39-5D48-0E7C-9240-6149E29B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DA6F02-BC3F-B803-6A1D-07D2656DDE84}"/>
              </a:ext>
            </a:extLst>
          </p:cNvPr>
          <p:cNvSpPr/>
          <p:nvPr/>
        </p:nvSpPr>
        <p:spPr>
          <a:xfrm>
            <a:off x="0" y="5528186"/>
            <a:ext cx="12192000" cy="13519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41CA940B-F02F-B15B-F210-0508F6F73EAF}"/>
              </a:ext>
            </a:extLst>
          </p:cNvPr>
          <p:cNvSpPr/>
          <p:nvPr/>
        </p:nvSpPr>
        <p:spPr>
          <a:xfrm>
            <a:off x="3780744" y="4857135"/>
            <a:ext cx="1779639" cy="1779639"/>
          </a:xfrm>
          <a:prstGeom prst="oct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7B1B5-548A-3C85-6DA6-9E16A0DDA261}"/>
              </a:ext>
            </a:extLst>
          </p:cNvPr>
          <p:cNvSpPr txBox="1"/>
          <p:nvPr/>
        </p:nvSpPr>
        <p:spPr>
          <a:xfrm>
            <a:off x="139148" y="435079"/>
            <a:ext cx="11748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ton SC" pitchFamily="2" charset="0"/>
                <a:ea typeface="+mn-ea"/>
                <a:cs typeface="+mn-cs"/>
              </a:rPr>
              <a:t>GOOGLE WORKSPACE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CCF91-EBE7-B0A3-90CA-B3882CBBB4A4}"/>
              </a:ext>
            </a:extLst>
          </p:cNvPr>
          <p:cNvSpPr txBox="1"/>
          <p:nvPr/>
        </p:nvSpPr>
        <p:spPr>
          <a:xfrm>
            <a:off x="2485783" y="2020991"/>
            <a:ext cx="682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GOOGLE WORKSPACE ADMINISTRATOR</a:t>
            </a:r>
          </a:p>
        </p:txBody>
      </p:sp>
      <p:pic>
        <p:nvPicPr>
          <p:cNvPr id="3" name="Graphic 2" descr="List with solid fill">
            <a:extLst>
              <a:ext uri="{FF2B5EF4-FFF2-40B4-BE49-F238E27FC236}">
                <a16:creationId xmlns:a16="http://schemas.microsoft.com/office/drawing/2014/main" id="{B2D57DF8-7093-2B79-2B61-BE2C8D64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2800" y="5645427"/>
            <a:ext cx="914400" cy="914400"/>
          </a:xfrm>
          <a:prstGeom prst="rect">
            <a:avLst/>
          </a:prstGeom>
        </p:spPr>
      </p:pic>
      <p:pic>
        <p:nvPicPr>
          <p:cNvPr id="5" name="Graphic 4" descr="Mailbox with solid fill">
            <a:extLst>
              <a:ext uri="{FF2B5EF4-FFF2-40B4-BE49-F238E27FC236}">
                <a16:creationId xmlns:a16="http://schemas.microsoft.com/office/drawing/2014/main" id="{12D7B2BB-7846-250D-0C4D-2BBDF8904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3363" y="5289754"/>
            <a:ext cx="914400" cy="914400"/>
          </a:xfrm>
          <a:prstGeom prst="rect">
            <a:avLst/>
          </a:prstGeom>
        </p:spPr>
      </p:pic>
      <p:pic>
        <p:nvPicPr>
          <p:cNvPr id="9" name="Graphic 8" descr="Computer with solid fill">
            <a:extLst>
              <a:ext uri="{FF2B5EF4-FFF2-40B4-BE49-F238E27FC236}">
                <a16:creationId xmlns:a16="http://schemas.microsoft.com/office/drawing/2014/main" id="{D8B168A6-6EF5-DC73-4DB4-4AD2FB22A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3927" y="5645427"/>
            <a:ext cx="914400" cy="914400"/>
          </a:xfrm>
          <a:prstGeom prst="rect">
            <a:avLst/>
          </a:prstGeom>
        </p:spPr>
      </p:pic>
      <p:pic>
        <p:nvPicPr>
          <p:cNvPr id="13" name="Graphic 12" descr="Classroom with solid fill">
            <a:extLst>
              <a:ext uri="{FF2B5EF4-FFF2-40B4-BE49-F238E27FC236}">
                <a16:creationId xmlns:a16="http://schemas.microsoft.com/office/drawing/2014/main" id="{252ED96C-5A12-E220-0765-7AAA6FC90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4800" y="5645427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A2C966-D13B-83BA-D9E7-5282F42F6DA7}"/>
              </a:ext>
            </a:extLst>
          </p:cNvPr>
          <p:cNvSpPr txBox="1"/>
          <p:nvPr/>
        </p:nvSpPr>
        <p:spPr>
          <a:xfrm>
            <a:off x="596349" y="2826191"/>
            <a:ext cx="4793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USER &amp; GROUP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SECURITY &amp; ACCESS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DEVICE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APPLICATION &amp; SERVICE CONFIGURATION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MANAGEMENT &amp; COMPLIANCE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DOMAIN &amp; EMAIL ADMINISTRATION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664E51-1D82-9906-364E-796809ECC31B}"/>
              </a:ext>
            </a:extLst>
          </p:cNvPr>
          <p:cNvSpPr txBox="1"/>
          <p:nvPr/>
        </p:nvSpPr>
        <p:spPr>
          <a:xfrm>
            <a:off x="6390860" y="2871977"/>
            <a:ext cx="533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REPORTING &amp; MONITORING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DELEGATION &amp; ROLE-BASED ACCESS CONTROL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MIGRATION &amp; DEPLOYMENT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TROUBLESHOOTING &amp;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3F063E-89B2-8383-C912-40B5F87D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09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683E2-0D66-EBDB-4ED2-E3DB569E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9A8DAA-17D6-72C9-AD37-5B67210EC04D}"/>
              </a:ext>
            </a:extLst>
          </p:cNvPr>
          <p:cNvSpPr/>
          <p:nvPr/>
        </p:nvSpPr>
        <p:spPr>
          <a:xfrm>
            <a:off x="0" y="5506065"/>
            <a:ext cx="12192000" cy="13519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55C982CB-94E8-BE18-B56A-CE55A716B38A}"/>
              </a:ext>
            </a:extLst>
          </p:cNvPr>
          <p:cNvSpPr/>
          <p:nvPr/>
        </p:nvSpPr>
        <p:spPr>
          <a:xfrm>
            <a:off x="6660951" y="4939911"/>
            <a:ext cx="1779639" cy="1779639"/>
          </a:xfrm>
          <a:prstGeom prst="oct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214E8-8B5D-219B-4CAC-A9E1DC67B3A6}"/>
              </a:ext>
            </a:extLst>
          </p:cNvPr>
          <p:cNvSpPr txBox="1"/>
          <p:nvPr/>
        </p:nvSpPr>
        <p:spPr>
          <a:xfrm>
            <a:off x="149087" y="435079"/>
            <a:ext cx="1181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ton SC" pitchFamily="2" charset="0"/>
                <a:ea typeface="+mn-ea"/>
                <a:cs typeface="+mn-cs"/>
              </a:rPr>
              <a:t>INFORMATION TECHNOLOGY</a:t>
            </a:r>
          </a:p>
        </p:txBody>
      </p: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75396B2C-BFDC-5F04-3AA2-E355D45C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2800" y="5645427"/>
            <a:ext cx="914400" cy="914400"/>
          </a:xfrm>
          <a:prstGeom prst="rect">
            <a:avLst/>
          </a:prstGeom>
        </p:spPr>
      </p:pic>
      <p:pic>
        <p:nvPicPr>
          <p:cNvPr id="7" name="Graphic 6" descr="Mailbox with solid fill">
            <a:extLst>
              <a:ext uri="{FF2B5EF4-FFF2-40B4-BE49-F238E27FC236}">
                <a16:creationId xmlns:a16="http://schemas.microsoft.com/office/drawing/2014/main" id="{42468226-B6B8-E7D7-0A3A-9F4E66117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3545" y="5585685"/>
            <a:ext cx="914400" cy="914400"/>
          </a:xfrm>
          <a:prstGeom prst="rect">
            <a:avLst/>
          </a:prstGeom>
        </p:spPr>
      </p:pic>
      <p:pic>
        <p:nvPicPr>
          <p:cNvPr id="8" name="Graphic 7" descr="Computer with solid fill">
            <a:extLst>
              <a:ext uri="{FF2B5EF4-FFF2-40B4-BE49-F238E27FC236}">
                <a16:creationId xmlns:a16="http://schemas.microsoft.com/office/drawing/2014/main" id="{9160AE15-DD26-4A28-035E-F151CEDDE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4290" y="5417175"/>
            <a:ext cx="914400" cy="914400"/>
          </a:xfrm>
          <a:prstGeom prst="rect">
            <a:avLst/>
          </a:prstGeom>
        </p:spPr>
      </p:pic>
      <p:pic>
        <p:nvPicPr>
          <p:cNvPr id="9" name="Graphic 8" descr="Classroom with solid fill">
            <a:extLst>
              <a:ext uri="{FF2B5EF4-FFF2-40B4-BE49-F238E27FC236}">
                <a16:creationId xmlns:a16="http://schemas.microsoft.com/office/drawing/2014/main" id="{6D85D630-D957-0467-A99F-F602D297B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54800" y="564542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979A39-5362-C487-1338-5D932F741D2A}"/>
              </a:ext>
            </a:extLst>
          </p:cNvPr>
          <p:cNvSpPr txBox="1"/>
          <p:nvPr/>
        </p:nvSpPr>
        <p:spPr>
          <a:xfrm>
            <a:off x="2645567" y="1734097"/>
            <a:ext cx="682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GOOGLE IT SUPPORT PROFESSIONAL</a:t>
            </a:r>
          </a:p>
        </p:txBody>
      </p:sp>
      <p:graphicFrame>
        <p:nvGraphicFramePr>
          <p:cNvPr id="21" name="TextBox 5">
            <a:extLst>
              <a:ext uri="{FF2B5EF4-FFF2-40B4-BE49-F238E27FC236}">
                <a16:creationId xmlns:a16="http://schemas.microsoft.com/office/drawing/2014/main" id="{46E996C8-51AA-34D6-DC26-EC51301F55F7}"/>
              </a:ext>
            </a:extLst>
          </p:cNvPr>
          <p:cNvGraphicFramePr/>
          <p:nvPr/>
        </p:nvGraphicFramePr>
        <p:xfrm>
          <a:off x="2595042" y="2353915"/>
          <a:ext cx="6824663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04290-FF8A-7627-5612-1D7FB4B6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0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04524-9944-CF4C-BF89-2C54B001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A869FE-0FE5-EE22-C638-752C527F09FF}"/>
              </a:ext>
            </a:extLst>
          </p:cNvPr>
          <p:cNvSpPr/>
          <p:nvPr/>
        </p:nvSpPr>
        <p:spPr>
          <a:xfrm>
            <a:off x="0" y="5506065"/>
            <a:ext cx="12192000" cy="13519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DCA1B87F-3F11-E40B-EE14-9667391B626E}"/>
              </a:ext>
            </a:extLst>
          </p:cNvPr>
          <p:cNvSpPr/>
          <p:nvPr/>
        </p:nvSpPr>
        <p:spPr>
          <a:xfrm>
            <a:off x="9622180" y="4857134"/>
            <a:ext cx="1779639" cy="1779639"/>
          </a:xfrm>
          <a:prstGeom prst="oct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3319B-430A-3C19-F2AD-99AE7A32EDFC}"/>
              </a:ext>
            </a:extLst>
          </p:cNvPr>
          <p:cNvSpPr txBox="1"/>
          <p:nvPr/>
        </p:nvSpPr>
        <p:spPr>
          <a:xfrm>
            <a:off x="2976405" y="357915"/>
            <a:ext cx="5645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ton SC" pitchFamily="2" charset="0"/>
                <a:ea typeface="+mn-ea"/>
                <a:cs typeface="+mn-cs"/>
              </a:rPr>
              <a:t>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42DE8-581D-EB4B-B07A-9759F7BA5129}"/>
              </a:ext>
            </a:extLst>
          </p:cNvPr>
          <p:cNvSpPr txBox="1"/>
          <p:nvPr/>
        </p:nvSpPr>
        <p:spPr>
          <a:xfrm>
            <a:off x="790181" y="2441274"/>
            <a:ext cx="10179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 am currently pursuing a Bachelor of Science in Information Technology with a concentration in IT Project Management at Southern New Hampshire University. As a junior with a 4.0 GPA and an expected graduation of October 2026, I am building a strong foundation in technical systems, project coordination, and strategic planning to deliver successful IT solutions.</a:t>
            </a:r>
          </a:p>
        </p:txBody>
      </p:sp>
      <p:pic>
        <p:nvPicPr>
          <p:cNvPr id="7" name="Graphic 6" descr="Computer with solid fill">
            <a:extLst>
              <a:ext uri="{FF2B5EF4-FFF2-40B4-BE49-F238E27FC236}">
                <a16:creationId xmlns:a16="http://schemas.microsoft.com/office/drawing/2014/main" id="{55D2424D-A059-CDAB-6A20-141BECA79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3927" y="5645427"/>
            <a:ext cx="914400" cy="914400"/>
          </a:xfrm>
          <a:prstGeom prst="rect">
            <a:avLst/>
          </a:prstGeom>
        </p:spPr>
      </p:pic>
      <p:pic>
        <p:nvPicPr>
          <p:cNvPr id="8" name="Graphic 7" descr="Mailbox with solid fill">
            <a:extLst>
              <a:ext uri="{FF2B5EF4-FFF2-40B4-BE49-F238E27FC236}">
                <a16:creationId xmlns:a16="http://schemas.microsoft.com/office/drawing/2014/main" id="{0BDFC8CE-4452-8C05-548D-120E07015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3545" y="5585685"/>
            <a:ext cx="914400" cy="914400"/>
          </a:xfrm>
          <a:prstGeom prst="rect">
            <a:avLst/>
          </a:prstGeom>
        </p:spPr>
      </p:pic>
      <p:pic>
        <p:nvPicPr>
          <p:cNvPr id="9" name="Graphic 8" descr="List with solid fill">
            <a:extLst>
              <a:ext uri="{FF2B5EF4-FFF2-40B4-BE49-F238E27FC236}">
                <a16:creationId xmlns:a16="http://schemas.microsoft.com/office/drawing/2014/main" id="{C2CF1100-F580-250F-C59C-1EDA96DA3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2800" y="5645427"/>
            <a:ext cx="914400" cy="914400"/>
          </a:xfrm>
          <a:prstGeom prst="rect">
            <a:avLst/>
          </a:prstGeom>
        </p:spPr>
      </p:pic>
      <p:pic>
        <p:nvPicPr>
          <p:cNvPr id="11" name="Graphic 10" descr="Classroom with solid fill">
            <a:extLst>
              <a:ext uri="{FF2B5EF4-FFF2-40B4-BE49-F238E27FC236}">
                <a16:creationId xmlns:a16="http://schemas.microsoft.com/office/drawing/2014/main" id="{91ACACA2-ACD2-E227-96FD-43BD1CD5C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4800" y="5220072"/>
            <a:ext cx="914400" cy="1053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084E43-2DB9-D1AE-4ACD-39FAAD95F210}"/>
              </a:ext>
            </a:extLst>
          </p:cNvPr>
          <p:cNvSpPr txBox="1"/>
          <p:nvPr/>
        </p:nvSpPr>
        <p:spPr>
          <a:xfrm>
            <a:off x="2645567" y="1734097"/>
            <a:ext cx="682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SOUTHERN NEW HAMPSHIRE UNIVERSITY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B2487-AD13-CA0A-A292-EF9E285F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5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Overhead Projector">
            <a:hlinkClick r:id="" action="ppaction://media"/>
            <a:extLst>
              <a:ext uri="{FF2B5EF4-FFF2-40B4-BE49-F238E27FC236}">
                <a16:creationId xmlns:a16="http://schemas.microsoft.com/office/drawing/2014/main" id="{FF70A830-DCEB-47D0-EEB6-6010372DD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308ED-ECE6-1ACB-2F0A-03DE7167F522}"/>
              </a:ext>
            </a:extLst>
          </p:cNvPr>
          <p:cNvSpPr txBox="1"/>
          <p:nvPr/>
        </p:nvSpPr>
        <p:spPr>
          <a:xfrm>
            <a:off x="7454347" y="3518451"/>
            <a:ext cx="4631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TOOLS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PLATFORMS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72E79-0FC6-76E2-F21D-D32C23F8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42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ractur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15AFBB-69B3-5B53-477F-6F623566D1A5}"/>
              </a:ext>
            </a:extLst>
          </p:cNvPr>
          <p:cNvSpPr/>
          <p:nvPr/>
        </p:nvSpPr>
        <p:spPr>
          <a:xfrm>
            <a:off x="1111045" y="2976716"/>
            <a:ext cx="9960078" cy="90456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D84E47-3498-3CAE-B1B9-A43A3B9EFFC9}"/>
              </a:ext>
            </a:extLst>
          </p:cNvPr>
          <p:cNvSpPr/>
          <p:nvPr/>
        </p:nvSpPr>
        <p:spPr>
          <a:xfrm>
            <a:off x="1111045" y="4063180"/>
            <a:ext cx="9960078" cy="9045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557C1-B2F6-6EFA-6E23-E6CFBABE79EC}"/>
              </a:ext>
            </a:extLst>
          </p:cNvPr>
          <p:cNvSpPr/>
          <p:nvPr/>
        </p:nvSpPr>
        <p:spPr>
          <a:xfrm>
            <a:off x="1111045" y="5149644"/>
            <a:ext cx="9960078" cy="90456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F43CB-8D0C-7D66-AA1B-C9A329A9FCF7}"/>
              </a:ext>
            </a:extLst>
          </p:cNvPr>
          <p:cNvSpPr/>
          <p:nvPr/>
        </p:nvSpPr>
        <p:spPr>
          <a:xfrm>
            <a:off x="1111045" y="803788"/>
            <a:ext cx="9960078" cy="9045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50758E-B2E3-4B7C-59EC-02049E147BF4}"/>
              </a:ext>
            </a:extLst>
          </p:cNvPr>
          <p:cNvSpPr/>
          <p:nvPr/>
        </p:nvSpPr>
        <p:spPr>
          <a:xfrm>
            <a:off x="1115961" y="1890252"/>
            <a:ext cx="9960078" cy="90456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710FF-A30F-23CC-9A56-B21E97C2A0FD}"/>
              </a:ext>
            </a:extLst>
          </p:cNvPr>
          <p:cNvSpPr/>
          <p:nvPr/>
        </p:nvSpPr>
        <p:spPr>
          <a:xfrm>
            <a:off x="-982044" y="2976716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703A70-2300-D28C-8410-021C37A9FE6D}"/>
              </a:ext>
            </a:extLst>
          </p:cNvPr>
          <p:cNvSpPr/>
          <p:nvPr/>
        </p:nvSpPr>
        <p:spPr>
          <a:xfrm>
            <a:off x="-982044" y="4063180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B4474-1FBD-C0CA-2A29-8D7612336CC8}"/>
              </a:ext>
            </a:extLst>
          </p:cNvPr>
          <p:cNvSpPr/>
          <p:nvPr/>
        </p:nvSpPr>
        <p:spPr>
          <a:xfrm>
            <a:off x="-982044" y="5149644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EB62C-8CCB-CAE2-3FBB-98F67E1004A6}"/>
              </a:ext>
            </a:extLst>
          </p:cNvPr>
          <p:cNvSpPr/>
          <p:nvPr/>
        </p:nvSpPr>
        <p:spPr>
          <a:xfrm>
            <a:off x="-977128" y="803788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1E869-64DB-48D8-2748-13DFF372072A}"/>
              </a:ext>
            </a:extLst>
          </p:cNvPr>
          <p:cNvSpPr/>
          <p:nvPr/>
        </p:nvSpPr>
        <p:spPr>
          <a:xfrm>
            <a:off x="-977128" y="1890252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A1DC8-1700-76F8-C266-8D1B4C2EE496}"/>
              </a:ext>
            </a:extLst>
          </p:cNvPr>
          <p:cNvSpPr txBox="1"/>
          <p:nvPr/>
        </p:nvSpPr>
        <p:spPr>
          <a:xfrm>
            <a:off x="1120877" y="946775"/>
            <a:ext cx="996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ITSM &amp; PROCESS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21DB0-C93F-5DE3-AB38-03CE072EBBB8}"/>
              </a:ext>
            </a:extLst>
          </p:cNvPr>
          <p:cNvSpPr txBox="1"/>
          <p:nvPr/>
        </p:nvSpPr>
        <p:spPr>
          <a:xfrm>
            <a:off x="1120877" y="2025612"/>
            <a:ext cx="986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COLLABORATION &amp; DOCUMENTATION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D59A1-5A87-7438-70DB-C1DD8C45DF4A}"/>
              </a:ext>
            </a:extLst>
          </p:cNvPr>
          <p:cNvSpPr txBox="1"/>
          <p:nvPr/>
        </p:nvSpPr>
        <p:spPr>
          <a:xfrm>
            <a:off x="809451" y="3091965"/>
            <a:ext cx="1048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INFRASTRUCTURE &amp; SECURITY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F37E4A-6224-A878-11E0-97209C38F3CE}"/>
              </a:ext>
            </a:extLst>
          </p:cNvPr>
          <p:cNvSpPr txBox="1"/>
          <p:nvPr/>
        </p:nvSpPr>
        <p:spPr>
          <a:xfrm>
            <a:off x="1120877" y="4198540"/>
            <a:ext cx="996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ENTERPRISE &amp; CLOUD PLATFORMS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0A115D-BD44-880C-B94C-37BF38C3EF50}"/>
              </a:ext>
            </a:extLst>
          </p:cNvPr>
          <p:cNvSpPr txBox="1"/>
          <p:nvPr/>
        </p:nvSpPr>
        <p:spPr>
          <a:xfrm>
            <a:off x="1120877" y="5237155"/>
            <a:ext cx="995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PROJECT MANAGEMENT SOLUTIONS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E9693-2650-A8EA-1DC7-3910DBB9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5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9C226-4F13-2FB6-C2CD-3876E8F5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2D8B9A-DC56-F21A-0978-F184E60A70FA}"/>
              </a:ext>
            </a:extLst>
          </p:cNvPr>
          <p:cNvSpPr/>
          <p:nvPr/>
        </p:nvSpPr>
        <p:spPr>
          <a:xfrm>
            <a:off x="1111045" y="6236108"/>
            <a:ext cx="9960078" cy="90456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DFFFD-8A9D-4F30-DB19-05889F61B90A}"/>
              </a:ext>
            </a:extLst>
          </p:cNvPr>
          <p:cNvSpPr/>
          <p:nvPr/>
        </p:nvSpPr>
        <p:spPr>
          <a:xfrm>
            <a:off x="1111045" y="7322572"/>
            <a:ext cx="9960078" cy="9045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3FD37-C905-F18B-0D67-5D5204576F9D}"/>
              </a:ext>
            </a:extLst>
          </p:cNvPr>
          <p:cNvSpPr/>
          <p:nvPr/>
        </p:nvSpPr>
        <p:spPr>
          <a:xfrm>
            <a:off x="1111045" y="8409036"/>
            <a:ext cx="9960078" cy="90456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71DA0B-9198-E6DA-BD97-5E1BCA3B3FB5}"/>
              </a:ext>
            </a:extLst>
          </p:cNvPr>
          <p:cNvSpPr/>
          <p:nvPr/>
        </p:nvSpPr>
        <p:spPr>
          <a:xfrm>
            <a:off x="1111045" y="803788"/>
            <a:ext cx="9960078" cy="416395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2A8A1-A4CB-4714-44DD-618370E11B76}"/>
              </a:ext>
            </a:extLst>
          </p:cNvPr>
          <p:cNvSpPr/>
          <p:nvPr/>
        </p:nvSpPr>
        <p:spPr>
          <a:xfrm>
            <a:off x="1115961" y="5149644"/>
            <a:ext cx="9960078" cy="90456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49A51-6C0C-F37A-5534-A73E2546369B}"/>
              </a:ext>
            </a:extLst>
          </p:cNvPr>
          <p:cNvSpPr/>
          <p:nvPr/>
        </p:nvSpPr>
        <p:spPr>
          <a:xfrm>
            <a:off x="-982044" y="2976716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558EF0-2543-3BBC-C516-F22A008FD546}"/>
              </a:ext>
            </a:extLst>
          </p:cNvPr>
          <p:cNvSpPr/>
          <p:nvPr/>
        </p:nvSpPr>
        <p:spPr>
          <a:xfrm>
            <a:off x="-982044" y="4063180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18B20A-0BEB-4E99-D7F0-485330929C84}"/>
              </a:ext>
            </a:extLst>
          </p:cNvPr>
          <p:cNvSpPr/>
          <p:nvPr/>
        </p:nvSpPr>
        <p:spPr>
          <a:xfrm>
            <a:off x="-982044" y="5149644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35315-C54A-4946-404D-6066C458E0D2}"/>
              </a:ext>
            </a:extLst>
          </p:cNvPr>
          <p:cNvSpPr/>
          <p:nvPr/>
        </p:nvSpPr>
        <p:spPr>
          <a:xfrm>
            <a:off x="-977128" y="803788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312EC-91E1-D0A9-6986-983FC279E467}"/>
              </a:ext>
            </a:extLst>
          </p:cNvPr>
          <p:cNvSpPr/>
          <p:nvPr/>
        </p:nvSpPr>
        <p:spPr>
          <a:xfrm>
            <a:off x="-977128" y="1890252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F033C-E42B-67DF-6BED-93C2B0F56775}"/>
              </a:ext>
            </a:extLst>
          </p:cNvPr>
          <p:cNvSpPr txBox="1"/>
          <p:nvPr/>
        </p:nvSpPr>
        <p:spPr>
          <a:xfrm>
            <a:off x="2966884" y="7359357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PRODUCT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9AC40-19E8-DC80-6B9E-5637CB712635}"/>
              </a:ext>
            </a:extLst>
          </p:cNvPr>
          <p:cNvSpPr txBox="1"/>
          <p:nvPr/>
        </p:nvSpPr>
        <p:spPr>
          <a:xfrm>
            <a:off x="2966884" y="8445821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17BB6-3CE6-E23D-828F-C84E2BF300CE}"/>
              </a:ext>
            </a:extLst>
          </p:cNvPr>
          <p:cNvSpPr txBox="1"/>
          <p:nvPr/>
        </p:nvSpPr>
        <p:spPr>
          <a:xfrm>
            <a:off x="2107761" y="2197759"/>
            <a:ext cx="7966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SERVICENOW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REMEDY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ITIL FRAMEWORK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SIX SIGMA TOOLS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REPORTING &amp; METRICS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KEY POINT INDICATORS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AAD49-FA4C-5171-3F50-ACFD90E3A594}"/>
              </a:ext>
            </a:extLst>
          </p:cNvPr>
          <p:cNvSpPr txBox="1"/>
          <p:nvPr/>
        </p:nvSpPr>
        <p:spPr>
          <a:xfrm>
            <a:off x="1120877" y="946775"/>
            <a:ext cx="996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ITSM &amp; PROCESS TOOLS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7E56F9-1219-610E-A14A-452F95F17D99}"/>
              </a:ext>
            </a:extLst>
          </p:cNvPr>
          <p:cNvSpPr txBox="1"/>
          <p:nvPr/>
        </p:nvSpPr>
        <p:spPr>
          <a:xfrm>
            <a:off x="1111045" y="5264894"/>
            <a:ext cx="986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COLLABORATION &amp; DOCUMENTATION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17A97B-3E37-016C-D721-E0545A0D4144}"/>
              </a:ext>
            </a:extLst>
          </p:cNvPr>
          <p:cNvSpPr txBox="1"/>
          <p:nvPr/>
        </p:nvSpPr>
        <p:spPr>
          <a:xfrm>
            <a:off x="799619" y="6262127"/>
            <a:ext cx="1048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INFRASTRUCTURE &amp; SECURITY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5834AC-2ADA-FED3-F9AB-4E6E7B3C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1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F53F-2365-BA86-A988-7A21F8117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0C0073-A4A5-7CD5-F6F1-43D5815209A7}"/>
              </a:ext>
            </a:extLst>
          </p:cNvPr>
          <p:cNvSpPr/>
          <p:nvPr/>
        </p:nvSpPr>
        <p:spPr>
          <a:xfrm>
            <a:off x="1111045" y="5149644"/>
            <a:ext cx="9960078" cy="90456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5455C-5CA2-A6A8-2540-EB4266D2EE8F}"/>
              </a:ext>
            </a:extLst>
          </p:cNvPr>
          <p:cNvSpPr/>
          <p:nvPr/>
        </p:nvSpPr>
        <p:spPr>
          <a:xfrm>
            <a:off x="1111045" y="6236108"/>
            <a:ext cx="9960078" cy="9045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11E14-31C3-DFB2-F821-4BCA4DFD65FF}"/>
              </a:ext>
            </a:extLst>
          </p:cNvPr>
          <p:cNvSpPr/>
          <p:nvPr/>
        </p:nvSpPr>
        <p:spPr>
          <a:xfrm>
            <a:off x="1111045" y="7322572"/>
            <a:ext cx="9960078" cy="90456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8A86B-4900-306B-57CA-60D2B8C109ED}"/>
              </a:ext>
            </a:extLst>
          </p:cNvPr>
          <p:cNvSpPr/>
          <p:nvPr/>
        </p:nvSpPr>
        <p:spPr>
          <a:xfrm>
            <a:off x="1111045" y="-1070732"/>
            <a:ext cx="9960078" cy="9045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ABC37-5B28-A6EC-BF37-E1C58552EBD9}"/>
              </a:ext>
            </a:extLst>
          </p:cNvPr>
          <p:cNvSpPr/>
          <p:nvPr/>
        </p:nvSpPr>
        <p:spPr>
          <a:xfrm>
            <a:off x="1115961" y="803788"/>
            <a:ext cx="9960078" cy="416395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7FAFF-8A62-ADA3-A809-09511EE4AE49}"/>
              </a:ext>
            </a:extLst>
          </p:cNvPr>
          <p:cNvSpPr/>
          <p:nvPr/>
        </p:nvSpPr>
        <p:spPr>
          <a:xfrm>
            <a:off x="-982044" y="2976716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32BD8F-F343-D551-47CB-EF9754B8523C}"/>
              </a:ext>
            </a:extLst>
          </p:cNvPr>
          <p:cNvSpPr/>
          <p:nvPr/>
        </p:nvSpPr>
        <p:spPr>
          <a:xfrm>
            <a:off x="-982044" y="4063180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6627CC-1816-8F04-78DF-6DA0A2014782}"/>
              </a:ext>
            </a:extLst>
          </p:cNvPr>
          <p:cNvSpPr/>
          <p:nvPr/>
        </p:nvSpPr>
        <p:spPr>
          <a:xfrm>
            <a:off x="-982044" y="5149644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760C3C-1661-1348-3044-E640D0AF33E3}"/>
              </a:ext>
            </a:extLst>
          </p:cNvPr>
          <p:cNvSpPr/>
          <p:nvPr/>
        </p:nvSpPr>
        <p:spPr>
          <a:xfrm>
            <a:off x="-977128" y="803788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DA567B-CDDF-C64F-B765-0557356B1ECD}"/>
              </a:ext>
            </a:extLst>
          </p:cNvPr>
          <p:cNvSpPr/>
          <p:nvPr/>
        </p:nvSpPr>
        <p:spPr>
          <a:xfrm>
            <a:off x="-977128" y="1890252"/>
            <a:ext cx="808423" cy="9045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D7477-33EB-F886-25CD-3A6E536061F2}"/>
              </a:ext>
            </a:extLst>
          </p:cNvPr>
          <p:cNvSpPr txBox="1"/>
          <p:nvPr/>
        </p:nvSpPr>
        <p:spPr>
          <a:xfrm>
            <a:off x="2966884" y="-1033947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PROJECT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04B4A-2405-E40F-6A8B-425009216598}"/>
              </a:ext>
            </a:extLst>
          </p:cNvPr>
          <p:cNvSpPr txBox="1"/>
          <p:nvPr/>
        </p:nvSpPr>
        <p:spPr>
          <a:xfrm>
            <a:off x="2966884" y="7359357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3DA7F-1D00-3DA7-155B-7606A9CD6006}"/>
              </a:ext>
            </a:extLst>
          </p:cNvPr>
          <p:cNvSpPr txBox="1"/>
          <p:nvPr/>
        </p:nvSpPr>
        <p:spPr>
          <a:xfrm>
            <a:off x="1655702" y="1948182"/>
            <a:ext cx="3572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CONFLUENCE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GITHUB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MICROSOFT TEAMS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SLACK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ZOOM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SHAREPOINT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LUCIDCHART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12B131-CAA7-BD6D-00A4-4FC0FD26C0ED}"/>
              </a:ext>
            </a:extLst>
          </p:cNvPr>
          <p:cNvSpPr txBox="1"/>
          <p:nvPr/>
        </p:nvSpPr>
        <p:spPr>
          <a:xfrm>
            <a:off x="1160153" y="965885"/>
            <a:ext cx="986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COLLABORATION &amp; DOCUMENTATION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33DF0-8DF7-B56C-C8DD-6E43944A908A}"/>
              </a:ext>
            </a:extLst>
          </p:cNvPr>
          <p:cNvSpPr txBox="1"/>
          <p:nvPr/>
        </p:nvSpPr>
        <p:spPr>
          <a:xfrm>
            <a:off x="5396948" y="1948182"/>
            <a:ext cx="5526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VISIO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GOOGLE WORKSPACE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MICROSOFT 365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KNOWLEDGE BASE DOCUMENTATION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PROCESS DOCUMENTATION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EE0E09-9668-E049-E5C4-4DC0F84313C1}"/>
              </a:ext>
            </a:extLst>
          </p:cNvPr>
          <p:cNvSpPr txBox="1"/>
          <p:nvPr/>
        </p:nvSpPr>
        <p:spPr>
          <a:xfrm>
            <a:off x="848727" y="5278761"/>
            <a:ext cx="1048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 INFRASTRUCTURE &amp; SECURITY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193538-DCA2-2D51-D431-A8EC02E9BD37}"/>
              </a:ext>
            </a:extLst>
          </p:cNvPr>
          <p:cNvSpPr txBox="1"/>
          <p:nvPr/>
        </p:nvSpPr>
        <p:spPr>
          <a:xfrm>
            <a:off x="1111045" y="6281694"/>
            <a:ext cx="996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ENTERPRISE &amp; CLOUD PLATFORMS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886038E-7DC4-8ABC-17EC-5EC1B1FA5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11AB-B06B-44CC-ADC6-239C4944E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3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295</Words>
  <Application>Microsoft Office PowerPoint</Application>
  <PresentationFormat>Widescreen</PresentationFormat>
  <Paragraphs>104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Anton SC</vt:lpstr>
      <vt:lpstr>Aptos</vt:lpstr>
      <vt:lpstr>Aptos Display</vt:lpstr>
      <vt:lpstr>Aptos ExtraBold</vt:lpstr>
      <vt:lpstr>Arial</vt:lpstr>
      <vt:lpstr>Arial Black</vt:lpstr>
      <vt:lpstr>Rockwell Extra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Howard Stone</dc:creator>
  <cp:lastModifiedBy>Howard Stone</cp:lastModifiedBy>
  <cp:revision>3</cp:revision>
  <dcterms:created xsi:type="dcterms:W3CDTF">2025-07-29T00:09:50Z</dcterms:created>
  <dcterms:modified xsi:type="dcterms:W3CDTF">2025-07-29T00:24:52Z</dcterms:modified>
</cp:coreProperties>
</file>